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 ContentType="image/tiff"/>
  <Default Extension="xlsx" ContentType="application/vnd.openxmlformats-officedocument.spreadsheetml.sheet"/>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44" r:id="rId2"/>
  </p:sldMasterIdLst>
  <p:notesMasterIdLst>
    <p:notesMasterId r:id="rId27"/>
  </p:notesMasterIdLst>
  <p:sldIdLst>
    <p:sldId id="975" r:id="rId3"/>
    <p:sldId id="1004" r:id="rId4"/>
    <p:sldId id="1003" r:id="rId5"/>
    <p:sldId id="983" r:id="rId6"/>
    <p:sldId id="957" r:id="rId7"/>
    <p:sldId id="1000" r:id="rId8"/>
    <p:sldId id="991" r:id="rId9"/>
    <p:sldId id="1001" r:id="rId10"/>
    <p:sldId id="1017" r:id="rId11"/>
    <p:sldId id="1011" r:id="rId12"/>
    <p:sldId id="948" r:id="rId13"/>
    <p:sldId id="962" r:id="rId14"/>
    <p:sldId id="1018" r:id="rId15"/>
    <p:sldId id="1012" r:id="rId16"/>
    <p:sldId id="1013" r:id="rId17"/>
    <p:sldId id="1021" r:id="rId18"/>
    <p:sldId id="1022" r:id="rId19"/>
    <p:sldId id="1015" r:id="rId20"/>
    <p:sldId id="1016" r:id="rId21"/>
    <p:sldId id="1006" r:id="rId22"/>
    <p:sldId id="1007" r:id="rId23"/>
    <p:sldId id="1020" r:id="rId24"/>
    <p:sldId id="994" r:id="rId25"/>
    <p:sldId id="989" r:id="rId26"/>
  </p:sldIdLst>
  <p:sldSz cx="12188825"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3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9C2"/>
    <a:srgbClr val="004875"/>
    <a:srgbClr val="33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62" autoAdjust="0"/>
    <p:restoredTop sz="94785" autoAdjust="0"/>
  </p:normalViewPr>
  <p:slideViewPr>
    <p:cSldViewPr>
      <p:cViewPr varScale="1">
        <p:scale>
          <a:sx n="104" d="100"/>
          <a:sy n="104" d="100"/>
        </p:scale>
        <p:origin x="88" y="236"/>
      </p:cViewPr>
      <p:guideLst>
        <p:guide orient="horz" pos="2160"/>
        <p:guide pos="3839"/>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49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C:\SATO_20140401\GGSM\2019\K6CM_K6PM_K6CD_G100&#12524;&#12509;&#12540;&#12488;&#12414;&#12392;&#12417;_20191018b.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chemeClr val="accent1">
                  <a:shade val="58000"/>
                </a:schemeClr>
              </a:solidFill>
              <a:ln w="19050">
                <a:noFill/>
              </a:ln>
              <a:effectLst/>
            </c:spPr>
            <c:extLst>
              <c:ext xmlns:c16="http://schemas.microsoft.com/office/drawing/2014/chart" uri="{C3380CC4-5D6E-409C-BE32-E72D297353CC}">
                <c16:uniqueId val="{00000001-2D24-4E7B-9909-DDC9F883A5D8}"/>
              </c:ext>
            </c:extLst>
          </c:dPt>
          <c:dPt>
            <c:idx val="1"/>
            <c:bubble3D val="0"/>
            <c:spPr>
              <a:solidFill>
                <a:schemeClr val="accent1">
                  <a:shade val="86000"/>
                </a:schemeClr>
              </a:solidFill>
              <a:ln w="19050">
                <a:noFill/>
              </a:ln>
              <a:effectLst/>
            </c:spPr>
            <c:extLst>
              <c:ext xmlns:c16="http://schemas.microsoft.com/office/drawing/2014/chart" uri="{C3380CC4-5D6E-409C-BE32-E72D297353CC}">
                <c16:uniqueId val="{00000003-2D24-4E7B-9909-DDC9F883A5D8}"/>
              </c:ext>
            </c:extLst>
          </c:dPt>
          <c:dPt>
            <c:idx val="2"/>
            <c:bubble3D val="0"/>
            <c:spPr>
              <a:solidFill>
                <a:schemeClr val="accent1">
                  <a:tint val="86000"/>
                </a:schemeClr>
              </a:solidFill>
              <a:ln w="19050">
                <a:noFill/>
              </a:ln>
              <a:effectLst/>
            </c:spPr>
            <c:extLst>
              <c:ext xmlns:c16="http://schemas.microsoft.com/office/drawing/2014/chart" uri="{C3380CC4-5D6E-409C-BE32-E72D297353CC}">
                <c16:uniqueId val="{00000005-2D24-4E7B-9909-DDC9F883A5D8}"/>
              </c:ext>
            </c:extLst>
          </c:dPt>
          <c:dPt>
            <c:idx val="3"/>
            <c:bubble3D val="0"/>
            <c:spPr>
              <a:solidFill>
                <a:schemeClr val="accent1">
                  <a:tint val="58000"/>
                </a:schemeClr>
              </a:solidFill>
              <a:ln w="19050">
                <a:noFill/>
              </a:ln>
              <a:effectLst/>
            </c:spPr>
            <c:extLst>
              <c:ext xmlns:c16="http://schemas.microsoft.com/office/drawing/2014/chart" uri="{C3380CC4-5D6E-409C-BE32-E72D297353CC}">
                <c16:uniqueId val="{00000007-2D24-4E7B-9909-DDC9F883A5D8}"/>
              </c:ext>
            </c:extLst>
          </c:dPt>
          <c:dPt>
            <c:idx val="4"/>
            <c:bubble3D val="0"/>
            <c:spPr>
              <a:solidFill>
                <a:schemeClr val="accent1">
                  <a:tint val="54000"/>
                </a:schemeClr>
              </a:solidFill>
              <a:ln w="19050">
                <a:noFill/>
              </a:ln>
              <a:effectLst/>
            </c:spPr>
            <c:extLst>
              <c:ext xmlns:c16="http://schemas.microsoft.com/office/drawing/2014/chart" uri="{C3380CC4-5D6E-409C-BE32-E72D297353CC}">
                <c16:uniqueId val="{00000009-2D24-4E7B-9909-DDC9F883A5D8}"/>
              </c:ext>
            </c:extLst>
          </c:dPt>
          <c:dLbls>
            <c:spPr>
              <a:noFill/>
              <a:ln>
                <a:solidFill>
                  <a:srgbClr val="000000">
                    <a:lumMod val="25000"/>
                    <a:lumOff val="75000"/>
                  </a:srgbClr>
                </a:solidFill>
              </a:ln>
              <a:effectLst/>
            </c:spPr>
            <c:txPr>
              <a:bodyPr rot="0" spcFirstLastPara="1" vertOverflow="clip" horzOverflow="clip" vert="horz" wrap="square" lIns="38100" tIns="19050" rIns="38100" bIns="19050" anchor="ctr" anchorCtr="1">
                <a:spAutoFit/>
              </a:bodyPr>
              <a:lstStyle/>
              <a:p>
                <a:pPr>
                  <a:defRPr sz="1197" b="0" i="0" u="none" strike="noStrike" kern="1200" baseline="0">
                    <a:solidFill>
                      <a:schemeClr val="bg1"/>
                    </a:solidFill>
                    <a:latin typeface="+mn-lt"/>
                    <a:ea typeface="+mn-ea"/>
                    <a:cs typeface="+mn-cs"/>
                  </a:defRPr>
                </a:pPr>
                <a:endParaRPr lang="en-US"/>
              </a:p>
            </c:txPr>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Sheet1!$A$2:$A$6</c:f>
              <c:strCache>
                <c:ptCount val="5"/>
                <c:pt idx="0">
                  <c:v>Industrial Automation</c:v>
                </c:pt>
                <c:pt idx="1">
                  <c:v>Components</c:v>
                </c:pt>
                <c:pt idx="2">
                  <c:v>Healthcare</c:v>
                </c:pt>
                <c:pt idx="3">
                  <c:v>Mobility</c:v>
                </c:pt>
                <c:pt idx="4">
                  <c:v>Other</c:v>
                </c:pt>
              </c:strCache>
            </c:strRef>
          </c:cat>
          <c:val>
            <c:numRef>
              <c:f>Sheet1!$B$2:$B$6</c:f>
              <c:numCache>
                <c:formatCode>General</c:formatCode>
                <c:ptCount val="5"/>
                <c:pt idx="0">
                  <c:v>42</c:v>
                </c:pt>
                <c:pt idx="1">
                  <c:v>12</c:v>
                </c:pt>
                <c:pt idx="2">
                  <c:v>13</c:v>
                </c:pt>
                <c:pt idx="3">
                  <c:v>16</c:v>
                </c:pt>
                <c:pt idx="4">
                  <c:v>17</c:v>
                </c:pt>
              </c:numCache>
            </c:numRef>
          </c:val>
          <c:extLst>
            <c:ext xmlns:c16="http://schemas.microsoft.com/office/drawing/2014/chart" uri="{C3380CC4-5D6E-409C-BE32-E72D297353CC}">
              <c16:uniqueId val="{0000000A-2D24-4E7B-9909-DDC9F883A5D8}"/>
            </c:ext>
          </c:extLst>
        </c:ser>
        <c:dLbls>
          <c:showLegendKey val="0"/>
          <c:showVal val="0"/>
          <c:showCatName val="0"/>
          <c:showSerName val="0"/>
          <c:showPercent val="0"/>
          <c:showBubbleSize val="0"/>
          <c:showLeaderLines val="0"/>
        </c:dLbls>
        <c:firstSliceAng val="0"/>
        <c:holeSize val="5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pieChart>
        <c:varyColors val="1"/>
        <c:ser>
          <c:idx val="0"/>
          <c:order val="0"/>
          <c:dLbls>
            <c:spPr>
              <a:noFill/>
              <a:ln>
                <a:noFill/>
              </a:ln>
              <a:effectLst/>
            </c:spPr>
            <c:showLegendKey val="0"/>
            <c:showVal val="1"/>
            <c:showCatName val="0"/>
            <c:showSerName val="0"/>
            <c:showPercent val="0"/>
            <c:showBubbleSize val="0"/>
            <c:showLeaderLines val="1"/>
            <c:extLst>
              <c:ext xmlns:c15="http://schemas.microsoft.com/office/drawing/2012/chart" uri="{CE6537A1-D6FC-4f65-9D91-7224C49458BB}"/>
            </c:extLst>
          </c:dLbls>
          <c:cat>
            <c:strRef>
              <c:f>Sheet3!$E$4:$E$6</c:f>
              <c:strCache>
                <c:ptCount val="3"/>
                <c:pt idx="0">
                  <c:v>Aggressively investing</c:v>
                </c:pt>
                <c:pt idx="1">
                  <c:v>Planning to invest</c:v>
                </c:pt>
                <c:pt idx="2">
                  <c:v>Undecided</c:v>
                </c:pt>
              </c:strCache>
            </c:strRef>
          </c:cat>
          <c:val>
            <c:numRef>
              <c:f>Sheet3!$F$4:$F$6</c:f>
              <c:numCache>
                <c:formatCode>0.0%</c:formatCode>
                <c:ptCount val="3"/>
                <c:pt idx="0">
                  <c:v>0.2817391304347826</c:v>
                </c:pt>
                <c:pt idx="1">
                  <c:v>0.57391304347826089</c:v>
                </c:pt>
                <c:pt idx="2">
                  <c:v>0.14434782608695651</c:v>
                </c:pt>
              </c:numCache>
            </c:numRef>
          </c:val>
          <c:extLst>
            <c:ext xmlns:c16="http://schemas.microsoft.com/office/drawing/2014/chart" uri="{C3380CC4-5D6E-409C-BE32-E72D297353CC}">
              <c16:uniqueId val="{00000000-3410-4D47-91A9-8EDB97793453}"/>
            </c:ext>
          </c:extLst>
        </c:ser>
        <c:dLbls>
          <c:showLegendKey val="0"/>
          <c:showVal val="0"/>
          <c:showCatName val="0"/>
          <c:showSerName val="0"/>
          <c:showPercent val="0"/>
          <c:showBubbleSize val="0"/>
          <c:showLeaderLines val="1"/>
        </c:dLbls>
        <c:firstSliceAng val="0"/>
      </c:pieChart>
    </c:plotArea>
    <c:legend>
      <c:legendPos val="r"/>
      <c:legendEntry>
        <c:idx val="2"/>
        <c:txPr>
          <a:bodyPr/>
          <a:lstStyle/>
          <a:p>
            <a:pPr>
              <a:defRPr sz="1200" b="1">
                <a:latin typeface="Arial" panose="020B0604020202020204" pitchFamily="34" charset="0"/>
                <a:ea typeface="Arial Unicode MS" panose="020B0604020202020204" pitchFamily="50" charset="-128"/>
                <a:cs typeface="Arial" panose="020B0604020202020204" pitchFamily="34" charset="0"/>
              </a:defRPr>
            </a:pPr>
            <a:endParaRPr lang="en-US"/>
          </a:p>
        </c:txPr>
      </c:legendEntry>
      <c:layout>
        <c:manualLayout>
          <c:xMode val="edge"/>
          <c:yMode val="edge"/>
          <c:x val="0.59444060959541623"/>
          <c:y val="0.18531817340979362"/>
          <c:w val="0.38519662566056612"/>
          <c:h val="0.70855685631986465"/>
        </c:manualLayout>
      </c:layout>
      <c:overlay val="0"/>
      <c:txPr>
        <a:bodyPr/>
        <a:lstStyle/>
        <a:p>
          <a:pPr>
            <a:defRPr lang="ja-JP" sz="1200" b="1">
              <a:latin typeface="Arial" panose="020B0604020202020204" pitchFamily="34" charset="0"/>
              <a:ea typeface="Arial Unicode MS" panose="020B0604020202020204" pitchFamily="50" charset="-128"/>
              <a:cs typeface="Arial" panose="020B0604020202020204" pitchFamily="34" charset="0"/>
            </a:defRPr>
          </a:pPr>
          <a:endParaRPr lang="en-US"/>
        </a:p>
      </c:txPr>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61" tIns="48331" rIns="96661" bIns="48331" rtlCol="0"/>
          <a:lstStyle>
            <a:lvl1pPr algn="l">
              <a:defRPr sz="1300"/>
            </a:lvl1pPr>
          </a:lstStyle>
          <a:p>
            <a:endParaRPr lang="en-CA"/>
          </a:p>
        </p:txBody>
      </p:sp>
      <p:sp>
        <p:nvSpPr>
          <p:cNvPr id="3" name="Date Placeholder 2"/>
          <p:cNvSpPr>
            <a:spLocks noGrp="1"/>
          </p:cNvSpPr>
          <p:nvPr>
            <p:ph type="dt" idx="1"/>
          </p:nvPr>
        </p:nvSpPr>
        <p:spPr>
          <a:xfrm>
            <a:off x="4143587" y="0"/>
            <a:ext cx="3169920" cy="480060"/>
          </a:xfrm>
          <a:prstGeom prst="rect">
            <a:avLst/>
          </a:prstGeom>
        </p:spPr>
        <p:txBody>
          <a:bodyPr vert="horz" lIns="96661" tIns="48331" rIns="96661" bIns="48331" rtlCol="0"/>
          <a:lstStyle>
            <a:lvl1pPr algn="r">
              <a:defRPr sz="1300"/>
            </a:lvl1pPr>
          </a:lstStyle>
          <a:p>
            <a:fld id="{A82525BA-FB4F-4A22-B5C6-2C3C617F9CCF}" type="datetimeFigureOut">
              <a:rPr lang="en-CA" smtClean="0"/>
              <a:t>2021-02-03</a:t>
            </a:fld>
            <a:endParaRPr lang="en-CA"/>
          </a:p>
        </p:txBody>
      </p:sp>
      <p:sp>
        <p:nvSpPr>
          <p:cNvPr id="4" name="Slide Image Placeholder 3"/>
          <p:cNvSpPr>
            <a:spLocks noGrp="1" noRot="1" noChangeAspect="1"/>
          </p:cNvSpPr>
          <p:nvPr>
            <p:ph type="sldImg" idx="2"/>
          </p:nvPr>
        </p:nvSpPr>
        <p:spPr>
          <a:xfrm>
            <a:off x="458788" y="720725"/>
            <a:ext cx="6397625" cy="3600450"/>
          </a:xfrm>
          <a:prstGeom prst="rect">
            <a:avLst/>
          </a:prstGeom>
          <a:noFill/>
          <a:ln w="12700">
            <a:solidFill>
              <a:prstClr val="black"/>
            </a:solidFill>
          </a:ln>
        </p:spPr>
        <p:txBody>
          <a:bodyPr vert="horz" lIns="96661" tIns="48331" rIns="96661" bIns="48331" rtlCol="0" anchor="ctr"/>
          <a:lstStyle/>
          <a:p>
            <a:endParaRPr lang="en-CA"/>
          </a:p>
        </p:txBody>
      </p:sp>
      <p:sp>
        <p:nvSpPr>
          <p:cNvPr id="5" name="Notes Placeholder 4"/>
          <p:cNvSpPr>
            <a:spLocks noGrp="1"/>
          </p:cNvSpPr>
          <p:nvPr>
            <p:ph type="body" sz="quarter" idx="3"/>
          </p:nvPr>
        </p:nvSpPr>
        <p:spPr>
          <a:xfrm>
            <a:off x="731520" y="4560570"/>
            <a:ext cx="5852160" cy="4320540"/>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0060"/>
          </a:xfrm>
          <a:prstGeom prst="rect">
            <a:avLst/>
          </a:prstGeom>
        </p:spPr>
        <p:txBody>
          <a:bodyPr vert="horz" lIns="96661" tIns="48331" rIns="96661" bIns="48331" rtlCol="0" anchor="b"/>
          <a:lstStyle>
            <a:lvl1pPr algn="l">
              <a:defRPr sz="1300"/>
            </a:lvl1pPr>
          </a:lstStyle>
          <a:p>
            <a:endParaRPr lang="en-CA"/>
          </a:p>
        </p:txBody>
      </p:sp>
      <p:sp>
        <p:nvSpPr>
          <p:cNvPr id="7" name="Slide Number Placeholder 6"/>
          <p:cNvSpPr>
            <a:spLocks noGrp="1"/>
          </p:cNvSpPr>
          <p:nvPr>
            <p:ph type="sldNum" sz="quarter" idx="5"/>
          </p:nvPr>
        </p:nvSpPr>
        <p:spPr>
          <a:xfrm>
            <a:off x="4143587" y="9119474"/>
            <a:ext cx="3169920" cy="480060"/>
          </a:xfrm>
          <a:prstGeom prst="rect">
            <a:avLst/>
          </a:prstGeom>
        </p:spPr>
        <p:txBody>
          <a:bodyPr vert="horz" lIns="96661" tIns="48331" rIns="96661" bIns="48331" rtlCol="0" anchor="b"/>
          <a:lstStyle>
            <a:lvl1pPr algn="r">
              <a:defRPr sz="1300"/>
            </a:lvl1pPr>
          </a:lstStyle>
          <a:p>
            <a:fld id="{6E958EA0-7861-4D9F-B5F0-9A128F3E5FEE}" type="slidenum">
              <a:rPr lang="en-CA" smtClean="0"/>
              <a:t>‹#›</a:t>
            </a:fld>
            <a:endParaRPr lang="en-CA"/>
          </a:p>
        </p:txBody>
      </p:sp>
    </p:spTree>
    <p:extLst>
      <p:ext uri="{BB962C8B-B14F-4D97-AF65-F5344CB8AC3E}">
        <p14:creationId xmlns:p14="http://schemas.microsoft.com/office/powerpoint/2010/main" val="126474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1</a:t>
            </a:fld>
            <a:endParaRPr lang="en-CA"/>
          </a:p>
        </p:txBody>
      </p:sp>
    </p:spTree>
    <p:extLst>
      <p:ext uri="{BB962C8B-B14F-4D97-AF65-F5344CB8AC3E}">
        <p14:creationId xmlns:p14="http://schemas.microsoft.com/office/powerpoint/2010/main" val="955246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EDD61E82-96B3-464F-AC87-7F7A5E263134}" type="slidenum">
              <a:rPr lang="en-US" smtClean="0"/>
              <a:t>13</a:t>
            </a:fld>
            <a:endParaRPr lang="en-US"/>
          </a:p>
        </p:txBody>
      </p:sp>
    </p:spTree>
    <p:extLst>
      <p:ext uri="{BB962C8B-B14F-4D97-AF65-F5344CB8AC3E}">
        <p14:creationId xmlns:p14="http://schemas.microsoft.com/office/powerpoint/2010/main" val="817495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smtClean="0"/>
              <a:t>Did you know that an average of 37,000 industrial fires occur in the US each year? The leading</a:t>
            </a:r>
            <a:r>
              <a:rPr lang="en-US" baseline="0" dirty="0" smtClean="0"/>
              <a:t> cause of these fires was from electrical distribution and lighting equipment. Control panels are often a main sources of electrical fires due to having high voltage equipment and heat generating components. </a:t>
            </a:r>
          </a:p>
          <a:p>
            <a:endParaRPr lang="en-US" baseline="0" dirty="0" smtClean="0"/>
          </a:p>
          <a:p>
            <a:r>
              <a:rPr lang="en-US" baseline="0" dirty="0" smtClean="0"/>
              <a:t>An example of this would be overheating solid state relays, transformers, contactors and variable frequency drives. Another way hot spots can develop in a panel is from loose wiring connections and wiring insulation breakdown that causes a short circuit. These type of abnormalities can be difficult to detect with manual inspections and requires immediate action to avoid substantial damages to the equipment or plant.</a:t>
            </a:r>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14</a:t>
            </a:fld>
            <a:endParaRPr lang="en-US"/>
          </a:p>
        </p:txBody>
      </p:sp>
    </p:spTree>
    <p:extLst>
      <p:ext uri="{BB962C8B-B14F-4D97-AF65-F5344CB8AC3E}">
        <p14:creationId xmlns:p14="http://schemas.microsoft.com/office/powerpoint/2010/main" val="22896967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smtClean="0"/>
              <a:t>To help prevent these types of</a:t>
            </a:r>
            <a:r>
              <a:rPr lang="en-US" baseline="0" dirty="0" smtClean="0"/>
              <a:t> safety incidents, Omron has introduced a device specifically for thermal condition monitoring. The K6PM is a remote thermal condition monitor that detects changes in temperatures using multiple thermal infrared sensors. It utilizes a DIN-rail mount controller with an LCD display, alarm bar, transistor outputs for external alarms, and an Ethernet/IP &amp; Modbus TCP communication port. Also included is a Free PC monitoring software for remote monitoring. </a:t>
            </a:r>
          </a:p>
          <a:p>
            <a:endParaRPr lang="en-US" baseline="0" dirty="0" smtClean="0"/>
          </a:p>
          <a:p>
            <a:r>
              <a:rPr lang="en-US" baseline="0" dirty="0" smtClean="0"/>
              <a:t>The K6PM can monitor temperature from 0-200°C and has the ability to trigger high and low temperature alarms based on the set thresholds.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15</a:t>
            </a:fld>
            <a:endParaRPr lang="en-US"/>
          </a:p>
        </p:txBody>
      </p:sp>
    </p:spTree>
    <p:extLst>
      <p:ext uri="{BB962C8B-B14F-4D97-AF65-F5344CB8AC3E}">
        <p14:creationId xmlns:p14="http://schemas.microsoft.com/office/powerpoint/2010/main" val="1959619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slides are primarily used to help educate customers on IO-Link.</a:t>
            </a:r>
            <a:r>
              <a:rPr lang="en-US" baseline="0" dirty="0"/>
              <a:t> </a:t>
            </a:r>
          </a:p>
          <a:p>
            <a:endParaRPr lang="en-US" baseline="0" dirty="0"/>
          </a:p>
          <a:p>
            <a:r>
              <a:rPr lang="en-US" baseline="0" dirty="0"/>
              <a:t>Think of IO-Link as a tool to talk about product as opposed to the only solution you’re discussing. If educating customers on IO-Link it’s necessary to discuss, IO-Link enabled devices (</a:t>
            </a:r>
            <a:r>
              <a:rPr lang="en-US" baseline="0" dirty="0" err="1"/>
              <a:t>prox</a:t>
            </a:r>
            <a:r>
              <a:rPr lang="en-US" baseline="0" dirty="0"/>
              <a:t>, photo, etc.), IO-Link Master blocks, IO-Link Master slices, PLC’s, HMI’s. All these things can be included within the context of a discussion about IO-Link.. .so even if just educating about IO-Link you can talk about a huge basket of product that the customer may or may not know is offered by Omron. Our </a:t>
            </a:r>
            <a:r>
              <a:rPr lang="en-US" baseline="0" dirty="0" err="1"/>
              <a:t>lightcurtains</a:t>
            </a:r>
            <a:r>
              <a:rPr lang="en-US" baseline="0" dirty="0"/>
              <a:t> are also IO-Link capable now too!</a:t>
            </a:r>
          </a:p>
        </p:txBody>
      </p:sp>
      <p:sp>
        <p:nvSpPr>
          <p:cNvPr id="4" name="Slide Number Placeholder 3"/>
          <p:cNvSpPr>
            <a:spLocks noGrp="1"/>
          </p:cNvSpPr>
          <p:nvPr>
            <p:ph type="sldNum" sz="quarter" idx="10"/>
          </p:nvPr>
        </p:nvSpPr>
        <p:spPr/>
        <p:txBody>
          <a:bodyPr/>
          <a:lstStyle/>
          <a:p>
            <a:fld id="{EDD61E82-96B3-464F-AC87-7F7A5E263134}" type="slidenum">
              <a:rPr lang="en-US" smtClean="0"/>
              <a:t>17</a:t>
            </a:fld>
            <a:endParaRPr lang="en-US"/>
          </a:p>
        </p:txBody>
      </p:sp>
    </p:spTree>
    <p:extLst>
      <p:ext uri="{BB962C8B-B14F-4D97-AF65-F5344CB8AC3E}">
        <p14:creationId xmlns:p14="http://schemas.microsoft.com/office/powerpoint/2010/main" val="12667132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IO-Link setup</a:t>
            </a:r>
            <a:r>
              <a:rPr lang="en-US" baseline="0" dirty="0" smtClean="0"/>
              <a:t> screens can be used to choose between NO and NC allowing users to forgo buying two sensors if they need to switch between the two operation modes. This also eliminates the need to shut down and swap sensors.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DD61E82-96B3-464F-AC87-7F7A5E26313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021378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information</a:t>
            </a:r>
            <a:r>
              <a:rPr lang="en-US" baseline="0" dirty="0" smtClean="0"/>
              <a:t> you can </a:t>
            </a:r>
            <a:r>
              <a:rPr lang="en-US" baseline="0" smtClean="0"/>
              <a:t>receive over IO Link</a:t>
            </a:r>
          </a:p>
          <a:p>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21</a:t>
            </a:fld>
            <a:endParaRPr lang="en-US"/>
          </a:p>
        </p:txBody>
      </p:sp>
    </p:spTree>
    <p:extLst>
      <p:ext uri="{BB962C8B-B14F-4D97-AF65-F5344CB8AC3E}">
        <p14:creationId xmlns:p14="http://schemas.microsoft.com/office/powerpoint/2010/main" val="3110284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the information</a:t>
            </a:r>
            <a:r>
              <a:rPr lang="en-US" baseline="0" dirty="0" smtClean="0"/>
              <a:t> you can </a:t>
            </a:r>
            <a:r>
              <a:rPr lang="en-US" baseline="0" smtClean="0"/>
              <a:t>receive over IO Link</a:t>
            </a:r>
          </a:p>
          <a:p>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22</a:t>
            </a:fld>
            <a:endParaRPr lang="en-US"/>
          </a:p>
        </p:txBody>
      </p:sp>
    </p:spTree>
    <p:extLst>
      <p:ext uri="{BB962C8B-B14F-4D97-AF65-F5344CB8AC3E}">
        <p14:creationId xmlns:p14="http://schemas.microsoft.com/office/powerpoint/2010/main" val="3644971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summarize</a:t>
            </a:r>
            <a:r>
              <a:rPr lang="en-US" baseline="0" dirty="0" smtClean="0"/>
              <a:t> our presentation for today, I’d like to highlight 4 key takeaways of Omron’s predictive maintenance solutions.</a:t>
            </a:r>
          </a:p>
          <a:p>
            <a:endParaRPr lang="en-US" baseline="0" dirty="0" smtClean="0"/>
          </a:p>
          <a:p>
            <a:r>
              <a:rPr lang="en-US" baseline="0" dirty="0" smtClean="0"/>
              <a:t>First, all of these devices have Ethernet/IP and Modbus TCP communications which makes it possible to remotely monitor the condition of your equipment.</a:t>
            </a:r>
          </a:p>
          <a:p>
            <a:endParaRPr lang="en-US" baseline="0" dirty="0" smtClean="0"/>
          </a:p>
          <a:p>
            <a:r>
              <a:rPr lang="en-US" baseline="0" dirty="0" smtClean="0"/>
              <a:t>Second, these devices are easy to retrofit as they have a standard DIN-rail mount design and require little or no modification to existing equipment.</a:t>
            </a:r>
          </a:p>
          <a:p>
            <a:endParaRPr lang="en-US" baseline="0" dirty="0" smtClean="0"/>
          </a:p>
          <a:p>
            <a:r>
              <a:rPr lang="en-US" baseline="0" dirty="0" smtClean="0"/>
              <a:t>Third, implementing these predictive maintenance solutions can reduce maintenance costs associated with motor inspection, thermal inspection and electrical inspection in control panels. </a:t>
            </a:r>
          </a:p>
          <a:p>
            <a:endParaRPr lang="en-US" baseline="0" dirty="0" smtClean="0"/>
          </a:p>
          <a:p>
            <a:r>
              <a:rPr lang="en-US" baseline="0" dirty="0" smtClean="0"/>
              <a:t>Last, by receiving real-time data and alerts from your equipment you can respond faster to critical issues and reduce the risk of unplanned downtime in your plant.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6E958EA0-7861-4D9F-B5F0-9A128F3E5FEE}" type="slidenum">
              <a:rPr lang="en-CA" smtClean="0"/>
              <a:t>23</a:t>
            </a:fld>
            <a:endParaRPr lang="en-CA"/>
          </a:p>
        </p:txBody>
      </p:sp>
    </p:spTree>
    <p:extLst>
      <p:ext uri="{BB962C8B-B14F-4D97-AF65-F5344CB8AC3E}">
        <p14:creationId xmlns:p14="http://schemas.microsoft.com/office/powerpoint/2010/main" val="42470363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smtClean="0"/>
              <a:t>Thank you for attending</a:t>
            </a:r>
            <a:r>
              <a:rPr lang="en-US" baseline="0" dirty="0" smtClean="0"/>
              <a:t> the webinar. I hope you found the session to be informative and useful. I will be happy to take any questions or hear about your current challenges with plant maintenance.</a:t>
            </a:r>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24</a:t>
            </a:fld>
            <a:endParaRPr lang="en-US"/>
          </a:p>
        </p:txBody>
      </p:sp>
    </p:spTree>
    <p:extLst>
      <p:ext uri="{BB962C8B-B14F-4D97-AF65-F5344CB8AC3E}">
        <p14:creationId xmlns:p14="http://schemas.microsoft.com/office/powerpoint/2010/main" val="2632142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smtClean="0"/>
              <a:t>I’d like to discuss a bit more about the</a:t>
            </a:r>
            <a:r>
              <a:rPr lang="en-US" baseline="0" dirty="0" smtClean="0"/>
              <a:t> issue of unplanned downtime.</a:t>
            </a:r>
          </a:p>
          <a:p>
            <a:r>
              <a:rPr lang="en-US" sz="1200" b="0" i="0" u="none" strike="noStrike" kern="1200" dirty="0" smtClean="0">
                <a:solidFill>
                  <a:schemeClr val="tx1"/>
                </a:solidFill>
                <a:effectLst/>
                <a:latin typeface="+mn-lt"/>
                <a:ea typeface="+mn-ea"/>
                <a:cs typeface="+mn-cs"/>
              </a:rPr>
              <a:t>A massive 82% of companies experience Unplanned downtime. </a:t>
            </a:r>
            <a:r>
              <a:rPr lang="en-US" sz="1200" b="0" i="0" u="none" strike="noStrike" kern="1200" dirty="0" err="1" smtClean="0">
                <a:solidFill>
                  <a:schemeClr val="tx1"/>
                </a:solidFill>
                <a:effectLst/>
                <a:latin typeface="+mn-lt"/>
                <a:ea typeface="+mn-ea"/>
                <a:cs typeface="+mn-cs"/>
              </a:rPr>
              <a:t>Thats</a:t>
            </a:r>
            <a:r>
              <a:rPr lang="en-US" sz="1200" b="0" i="0" u="none" strike="noStrike" kern="1200" dirty="0" smtClean="0">
                <a:solidFill>
                  <a:schemeClr val="tx1"/>
                </a:solidFill>
                <a:effectLst/>
                <a:latin typeface="+mn-lt"/>
                <a:ea typeface="+mn-ea"/>
                <a:cs typeface="+mn-cs"/>
              </a:rPr>
              <a:t> an Unexpected shutdown or failure of equipment or a process – causing delays in production, maintenance, and deliveries, Which can cost up to $260,000/</a:t>
            </a:r>
            <a:r>
              <a:rPr lang="en-US" sz="1200" b="0" i="0" u="none" strike="noStrike" kern="1200" dirty="0" err="1" smtClean="0">
                <a:solidFill>
                  <a:schemeClr val="tx1"/>
                </a:solidFill>
                <a:effectLst/>
                <a:latin typeface="+mn-lt"/>
                <a:ea typeface="+mn-ea"/>
                <a:cs typeface="+mn-cs"/>
              </a:rPr>
              <a:t>hr</a:t>
            </a:r>
            <a:r>
              <a:rPr lang="en-US" sz="1200" b="0" i="0" u="none" strike="noStrike" kern="1200" dirty="0" smtClean="0">
                <a:solidFill>
                  <a:schemeClr val="tx1"/>
                </a:solidFill>
                <a:effectLst/>
                <a:latin typeface="+mn-lt"/>
                <a:ea typeface="+mn-ea"/>
                <a:cs typeface="+mn-cs"/>
              </a:rPr>
              <a:t> for some companies</a:t>
            </a:r>
            <a:endParaRPr lang="en-US" baseline="0" dirty="0" smtClean="0"/>
          </a:p>
          <a:p>
            <a:endParaRPr lang="en-US" baseline="0" dirty="0" smtClean="0"/>
          </a:p>
          <a:p>
            <a:r>
              <a:rPr lang="en-US" baseline="0" dirty="0" smtClean="0"/>
              <a:t> The top 3 causes of unplanned downtime are from aging equipment, operator error, and lack of maintenance performed due to limited plant resources. If you take a look at the cost of unplanned downtime per hour, you tend to see the highest figures in the automotive industry due to the high manufacturing costs with automobiles. In addition to the cost of unplanned downtime, the cost of replacing the failed components can be thousands of dollars. This is one reason manufacturers must have an effective maintenance strategy to avoid these costly repairs.</a:t>
            </a:r>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4</a:t>
            </a:fld>
            <a:endParaRPr lang="en-US"/>
          </a:p>
        </p:txBody>
      </p:sp>
    </p:spTree>
    <p:extLst>
      <p:ext uri="{BB962C8B-B14F-4D97-AF65-F5344CB8AC3E}">
        <p14:creationId xmlns:p14="http://schemas.microsoft.com/office/powerpoint/2010/main" val="561437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5</a:t>
            </a:fld>
            <a:endParaRPr lang="en-US"/>
          </a:p>
        </p:txBody>
      </p:sp>
    </p:spTree>
    <p:extLst>
      <p:ext uri="{BB962C8B-B14F-4D97-AF65-F5344CB8AC3E}">
        <p14:creationId xmlns:p14="http://schemas.microsoft.com/office/powerpoint/2010/main" val="3021341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smtClean="0"/>
              <a:t>With the evolution</a:t>
            </a:r>
            <a:r>
              <a:rPr lang="en-US" baseline="0" dirty="0" smtClean="0"/>
              <a:t> of Industry 4.0, many plants are migrating toward remote monitoring solutions. 443 Omron customers were surveyed about their Plant maintenance strategy. 57% of the customers surveyed said they are planning to invest in predictive maintenance and 28% said they’re already investing in predictive maintenance solutions. The results of the survey shows a high level of interest of predictive maintenance among plants across various industries.</a:t>
            </a:r>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6</a:t>
            </a:fld>
            <a:endParaRPr lang="en-US"/>
          </a:p>
        </p:txBody>
      </p:sp>
    </p:spTree>
    <p:extLst>
      <p:ext uri="{BB962C8B-B14F-4D97-AF65-F5344CB8AC3E}">
        <p14:creationId xmlns:p14="http://schemas.microsoft.com/office/powerpoint/2010/main" val="1803516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7</a:t>
            </a:fld>
            <a:endParaRPr lang="en-US"/>
          </a:p>
        </p:txBody>
      </p:sp>
    </p:spTree>
    <p:extLst>
      <p:ext uri="{BB962C8B-B14F-4D97-AF65-F5344CB8AC3E}">
        <p14:creationId xmlns:p14="http://schemas.microsoft.com/office/powerpoint/2010/main" val="5188317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pPr rtl="0" fontAlgn="base"/>
            <a:r>
              <a:rPr lang="en-US" sz="1200" b="0" i="0" u="none" strike="noStrike" kern="1200" dirty="0" smtClean="0">
                <a:solidFill>
                  <a:schemeClr val="tx1"/>
                </a:solidFill>
                <a:effectLst/>
                <a:latin typeface="+mn-lt"/>
                <a:ea typeface="+mn-ea"/>
                <a:cs typeface="+mn-cs"/>
              </a:rPr>
              <a:t>I’d like to highlight some key features that make this power supply very different than other power supplies in the industry.</a:t>
            </a:r>
            <a:r>
              <a:rPr lang="en-US" sz="1200" b="0" i="0" kern="1200" dirty="0" smtClean="0">
                <a:solidFill>
                  <a:schemeClr val="tx1"/>
                </a:solidFill>
                <a:effectLst/>
                <a:latin typeface="+mn-lt"/>
                <a:ea typeface="+mn-ea"/>
                <a:cs typeface="+mn-cs"/>
              </a:rPr>
              <a:t>​</a:t>
            </a:r>
          </a:p>
          <a:p>
            <a:pPr rtl="0" fontAlgn="base"/>
            <a:r>
              <a:rPr lang="en-US" sz="1200" b="0" i="0" u="none" strike="noStrike" kern="1200" dirty="0" smtClean="0">
                <a:solidFill>
                  <a:schemeClr val="tx1"/>
                </a:solidFill>
                <a:effectLst/>
                <a:latin typeface="+mn-lt"/>
                <a:ea typeface="+mn-ea"/>
                <a:cs typeface="+mn-cs"/>
              </a:rPr>
              <a:t>The S8VK-X has a Ethernet/IP and Modbus TCP communication port for remote monitoring, it has to ability to monitor DC output voltage, current, peak current, run time, and remaining power supply life. All that critical information is viewable on a display or on the free PC monitoring software.</a:t>
            </a:r>
            <a:r>
              <a:rPr lang="en-US" sz="1200" b="0" i="0" kern="1200" dirty="0" smtClean="0">
                <a:solidFill>
                  <a:schemeClr val="tx1"/>
                </a:solidFill>
                <a:effectLst/>
                <a:latin typeface="+mn-lt"/>
                <a:ea typeface="+mn-ea"/>
                <a:cs typeface="+mn-cs"/>
              </a:rPr>
              <a:t>​</a:t>
            </a:r>
          </a:p>
          <a:p>
            <a:pPr rtl="0" fontAlgn="base"/>
            <a:r>
              <a:rPr lang="en-US" sz="1200" b="0" i="0" kern="1200" dirty="0" smtClean="0">
                <a:solidFill>
                  <a:schemeClr val="tx1"/>
                </a:solidFill>
                <a:effectLst/>
                <a:latin typeface="+mn-lt"/>
                <a:ea typeface="+mn-ea"/>
                <a:cs typeface="+mn-cs"/>
              </a:rPr>
              <a:t>​</a:t>
            </a:r>
          </a:p>
          <a:p>
            <a:pPr rtl="0" fontAlgn="base"/>
            <a:r>
              <a:rPr lang="en-US" sz="1200" b="0" i="0" u="none" strike="noStrike" kern="1200" dirty="0" smtClean="0">
                <a:solidFill>
                  <a:schemeClr val="tx1"/>
                </a:solidFill>
                <a:effectLst/>
                <a:latin typeface="+mn-lt"/>
                <a:ea typeface="+mn-ea"/>
                <a:cs typeface="+mn-cs"/>
              </a:rPr>
              <a:t>Whys this information important? When you have abnormal DC voltage and current loads from a jammed actuator or loose connection, it can have a big impact in the operation of automation equipment and life of the power supply itself. These abnormalities can be difficult to detect with a standard power supply.</a:t>
            </a:r>
            <a:r>
              <a:rPr lang="en-US" sz="1200" b="0" i="0" kern="1200" dirty="0" smtClean="0">
                <a:solidFill>
                  <a:schemeClr val="tx1"/>
                </a:solidFill>
                <a:effectLst/>
                <a:latin typeface="+mn-lt"/>
                <a:ea typeface="+mn-ea"/>
                <a:cs typeface="+mn-cs"/>
              </a:rPr>
              <a:t>​</a:t>
            </a:r>
          </a:p>
          <a:p>
            <a:pPr rtl="0" fontAlgn="base"/>
            <a:r>
              <a:rPr lang="en-US" sz="1200" b="0" i="0" kern="1200" dirty="0" smtClean="0">
                <a:solidFill>
                  <a:schemeClr val="tx1"/>
                </a:solidFill>
                <a:effectLst/>
                <a:latin typeface="+mn-lt"/>
                <a:ea typeface="+mn-ea"/>
                <a:cs typeface="+mn-cs"/>
              </a:rPr>
              <a:t>​</a:t>
            </a:r>
          </a:p>
          <a:p>
            <a:pPr rtl="0" fontAlgn="base"/>
            <a:r>
              <a:rPr lang="en-US" sz="1200" b="0" i="0" u="none" strike="noStrike" kern="1200" dirty="0" smtClean="0">
                <a:solidFill>
                  <a:schemeClr val="tx1"/>
                </a:solidFill>
                <a:effectLst/>
                <a:latin typeface="+mn-lt"/>
                <a:ea typeface="+mn-ea"/>
                <a:cs typeface="+mn-cs"/>
              </a:rPr>
              <a:t>The S8VK-X can predict how many years of life it has remaining, as well as the percentage of its life remaining by monitoring the internal capacitor temperature and run time of power supply. </a:t>
            </a:r>
            <a:endParaRPr lang="en-US" sz="1200" b="0" i="0" kern="1200" dirty="0" smtClean="0">
              <a:solidFill>
                <a:schemeClr val="tx1"/>
              </a:solidFill>
              <a:effectLst/>
              <a:latin typeface="+mn-lt"/>
              <a:ea typeface="+mn-ea"/>
              <a:cs typeface="+mn-cs"/>
            </a:endParaRPr>
          </a:p>
          <a:p>
            <a:endParaRPr lang="en-US" baseline="0" dirty="0" smtClean="0"/>
          </a:p>
        </p:txBody>
      </p:sp>
      <p:sp>
        <p:nvSpPr>
          <p:cNvPr id="4" name="Slide Number Placeholder 3"/>
          <p:cNvSpPr>
            <a:spLocks noGrp="1"/>
          </p:cNvSpPr>
          <p:nvPr>
            <p:ph type="sldNum" sz="quarter" idx="10"/>
          </p:nvPr>
        </p:nvSpPr>
        <p:spPr/>
        <p:txBody>
          <a:bodyPr/>
          <a:lstStyle/>
          <a:p>
            <a:fld id="{EDD61E82-96B3-464F-AC87-7F7A5E263134}" type="slidenum">
              <a:rPr lang="en-US" smtClean="0"/>
              <a:t>8</a:t>
            </a:fld>
            <a:endParaRPr lang="en-US"/>
          </a:p>
        </p:txBody>
      </p:sp>
    </p:spTree>
    <p:extLst>
      <p:ext uri="{BB962C8B-B14F-4D97-AF65-F5344CB8AC3E}">
        <p14:creationId xmlns:p14="http://schemas.microsoft.com/office/powerpoint/2010/main" val="3911496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smtClean="0"/>
              <a:t>Let’s shift gears and talk</a:t>
            </a:r>
            <a:r>
              <a:rPr lang="en-US" baseline="0" dirty="0" smtClean="0"/>
              <a:t> about industrial 3-phase motors. These motors are primarily used for material processing, pumps, material handling, fans and compressors. They typically run at 480V or 600V for Canada.</a:t>
            </a:r>
          </a:p>
          <a:p>
            <a:endParaRPr lang="en-US" baseline="0" dirty="0" smtClean="0"/>
          </a:p>
          <a:p>
            <a:r>
              <a:rPr lang="en-US" baseline="0" dirty="0" smtClean="0"/>
              <a:t>The top 3 ways motors will fail will be #1 bearing wear. This can be cause by lack of lubrication or misalignment. #2 is insulation breakdown, this typically caused by dust, chemicals, or heat. #3 is a motor overload, this is caused by exceeding motor load capacity or having a misaligned drive system.</a:t>
            </a:r>
          </a:p>
        </p:txBody>
      </p:sp>
      <p:sp>
        <p:nvSpPr>
          <p:cNvPr id="4" name="Slide Number Placeholder 3"/>
          <p:cNvSpPr>
            <a:spLocks noGrp="1"/>
          </p:cNvSpPr>
          <p:nvPr>
            <p:ph type="sldNum" sz="quarter" idx="10"/>
          </p:nvPr>
        </p:nvSpPr>
        <p:spPr/>
        <p:txBody>
          <a:bodyPr/>
          <a:lstStyle/>
          <a:p>
            <a:fld id="{EDD61E82-96B3-464F-AC87-7F7A5E263134}" type="slidenum">
              <a:rPr lang="en-US" smtClean="0"/>
              <a:t>10</a:t>
            </a:fld>
            <a:endParaRPr lang="en-US"/>
          </a:p>
        </p:txBody>
      </p:sp>
    </p:spTree>
    <p:extLst>
      <p:ext uri="{BB962C8B-B14F-4D97-AF65-F5344CB8AC3E}">
        <p14:creationId xmlns:p14="http://schemas.microsoft.com/office/powerpoint/2010/main" val="32700587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smtClean="0"/>
              <a:t>Omron’s</a:t>
            </a:r>
            <a:r>
              <a:rPr lang="en-US" baseline="0" dirty="0" smtClean="0"/>
              <a:t> K6CM motor condition monitor provides predictive maintenance to industrial 3-phase motors. It offers remote condition monitoring by utilizing a DIN-rail mount controller that uses various sensors to collect critical motor information. The DIN-rail mount controller is equipped with an LCD display, alarm bar, transistor outputs for external alarms, and an Ethernet IP/Modbus TCP port for remote monitoring. One unique feature about the K6CM controller is that it has built-in algorithms which performs the condition analysis right out of the box. Also included is a free PC monitoring software for easy integration.</a:t>
            </a:r>
          </a:p>
          <a:p>
            <a:endParaRPr lang="en-US" baseline="0" dirty="0" smtClean="0"/>
          </a:p>
          <a:p>
            <a:r>
              <a:rPr lang="en-US" baseline="0" dirty="0" smtClean="0"/>
              <a:t>The 3 different sensors options include a Current transformer (CT) which is used to monitor and analyze abnormal load conditions. The second option is the Vibration temperature sensor which monitors motor vibration and temperature to detect abnormal bearing wear. The 3</a:t>
            </a:r>
            <a:r>
              <a:rPr lang="en-US" baseline="30000" dirty="0" smtClean="0"/>
              <a:t>rd</a:t>
            </a:r>
            <a:r>
              <a:rPr lang="en-US" baseline="0" dirty="0" smtClean="0"/>
              <a:t> option is the zero current transformer or ZCT which monitors insulation resistance to detect insulation breakdown.</a:t>
            </a:r>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11</a:t>
            </a:fld>
            <a:endParaRPr lang="en-US"/>
          </a:p>
        </p:txBody>
      </p:sp>
    </p:spTree>
    <p:extLst>
      <p:ext uri="{BB962C8B-B14F-4D97-AF65-F5344CB8AC3E}">
        <p14:creationId xmlns:p14="http://schemas.microsoft.com/office/powerpoint/2010/main" val="1490720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506413" y="727075"/>
            <a:ext cx="6464300" cy="3636963"/>
          </a:xfrm>
        </p:spPr>
      </p:sp>
      <p:sp>
        <p:nvSpPr>
          <p:cNvPr id="3" name="Notes Placeholder 2"/>
          <p:cNvSpPr>
            <a:spLocks noGrp="1"/>
          </p:cNvSpPr>
          <p:nvPr>
            <p:ph type="body" idx="1"/>
          </p:nvPr>
        </p:nvSpPr>
        <p:spPr/>
        <p:txBody>
          <a:bodyPr/>
          <a:lstStyle/>
          <a:p>
            <a:r>
              <a:rPr lang="en-US" dirty="0" smtClean="0"/>
              <a:t>I’ve discussed a</a:t>
            </a:r>
            <a:r>
              <a:rPr lang="en-US" baseline="0" dirty="0" smtClean="0"/>
              <a:t> lot of the features of the K6CM and the different models that are available. I’d like to show you some of the key features of the monitoring software tool that is included with the device. </a:t>
            </a:r>
          </a:p>
          <a:p>
            <a:endParaRPr lang="en-US" baseline="0" dirty="0" smtClean="0"/>
          </a:p>
          <a:p>
            <a:r>
              <a:rPr lang="en-US" baseline="0" dirty="0" smtClean="0"/>
              <a:t>First the software features a dashboard which provides a high level view of the motors status. You have the ability to monitor up to 10 motors in this software. If there is a need to monitor more than 10 motors it is recommended to integrate a controller. In this software you have the ability view trending graphs and time stamps of abnormality. You are also able to set all the alarms for the K6CMs through this software in just a few clicks.</a:t>
            </a:r>
          </a:p>
          <a:p>
            <a:endParaRPr lang="en-US" baseline="0" dirty="0" smtClean="0"/>
          </a:p>
          <a:p>
            <a:r>
              <a:rPr lang="en-US" baseline="0" dirty="0" smtClean="0"/>
              <a:t>Overall, this software makes it easy to integrate the K6CMs into your existing equipment and will allow you to remotely monitor your motors with little setup time.</a:t>
            </a:r>
            <a:endParaRPr lang="en-US" dirty="0"/>
          </a:p>
        </p:txBody>
      </p:sp>
      <p:sp>
        <p:nvSpPr>
          <p:cNvPr id="4" name="Slide Number Placeholder 3"/>
          <p:cNvSpPr>
            <a:spLocks noGrp="1"/>
          </p:cNvSpPr>
          <p:nvPr>
            <p:ph type="sldNum" sz="quarter" idx="10"/>
          </p:nvPr>
        </p:nvSpPr>
        <p:spPr/>
        <p:txBody>
          <a:bodyPr/>
          <a:lstStyle/>
          <a:p>
            <a:fld id="{EDD61E82-96B3-464F-AC87-7F7A5E263134}" type="slidenum">
              <a:rPr lang="en-US" smtClean="0"/>
              <a:t>12</a:t>
            </a:fld>
            <a:endParaRPr lang="en-US"/>
          </a:p>
        </p:txBody>
      </p:sp>
    </p:spTree>
    <p:extLst>
      <p:ext uri="{BB962C8B-B14F-4D97-AF65-F5344CB8AC3E}">
        <p14:creationId xmlns:p14="http://schemas.microsoft.com/office/powerpoint/2010/main" val="35812922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E1DF8491-8798-47C1-BC07-71BE24EEB1B0}"/>
              </a:ext>
            </a:extLst>
          </p:cNvPr>
          <p:cNvGrpSpPr/>
          <p:nvPr userDrawn="1"/>
        </p:nvGrpSpPr>
        <p:grpSpPr>
          <a:xfrm>
            <a:off x="-9695" y="3733800"/>
            <a:ext cx="12188825" cy="2560320"/>
            <a:chOff x="2964466" y="1595725"/>
            <a:chExt cx="9220200" cy="2514600"/>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64466" y="1595725"/>
              <a:ext cx="9220200" cy="2514600"/>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dirty="0">
                <a:latin typeface="Calibri" panose="020F0502020204030204" pitchFamily="34" charset="0"/>
              </a:endParaRPr>
            </a:p>
          </p:txBody>
        </p:sp>
        <p:cxnSp>
          <p:nvCxnSpPr>
            <p:cNvPr id="21" name="Straight Connector 20">
              <a:extLst>
                <a:ext uri="{FF2B5EF4-FFF2-40B4-BE49-F238E27FC236}">
                  <a16:creationId xmlns:a16="http://schemas.microsoft.com/office/drawing/2014/main" id="{6E8B6806-74F1-4963-90CB-0784E09CC377}"/>
                </a:ext>
              </a:extLst>
            </p:cNvPr>
            <p:cNvCxnSpPr>
              <a:cxnSpLocks/>
            </p:cNvCxnSpPr>
            <p:nvPr userDrawn="1"/>
          </p:nvCxnSpPr>
          <p:spPr>
            <a:xfrm>
              <a:off x="3505200" y="2825238"/>
              <a:ext cx="828341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718115" y="4159340"/>
            <a:ext cx="10785089"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endParaRPr lang="en-US" dirty="0"/>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685620" y="5100982"/>
            <a:ext cx="10785089"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endParaRPr lang="en-US" dirty="0"/>
          </a:p>
        </p:txBody>
      </p:sp>
      <p:sp>
        <p:nvSpPr>
          <p:cNvPr id="15" name="Picture Placeholder 10">
            <a:extLst>
              <a:ext uri="{FF2B5EF4-FFF2-40B4-BE49-F238E27FC236}">
                <a16:creationId xmlns:a16="http://schemas.microsoft.com/office/drawing/2014/main" id="{965E55E5-5151-484C-88C4-09DA4F207CF3}"/>
              </a:ext>
            </a:extLst>
          </p:cNvPr>
          <p:cNvSpPr>
            <a:spLocks noGrp="1"/>
          </p:cNvSpPr>
          <p:nvPr>
            <p:ph type="pic" sz="quarter" idx="22"/>
          </p:nvPr>
        </p:nvSpPr>
        <p:spPr>
          <a:xfrm>
            <a:off x="0" y="0"/>
            <a:ext cx="12194919" cy="3611880"/>
          </a:xfrm>
        </p:spPr>
        <p:txBody>
          <a:bodyPr/>
          <a:lstStyle/>
          <a:p>
            <a:endParaRPr lang="en-US" dirty="0"/>
          </a:p>
        </p:txBody>
      </p:sp>
    </p:spTree>
    <p:extLst>
      <p:ext uri="{BB962C8B-B14F-4D97-AF65-F5344CB8AC3E}">
        <p14:creationId xmlns:p14="http://schemas.microsoft.com/office/powerpoint/2010/main" val="27371484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9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2971026" y="12396"/>
            <a:ext cx="9217799" cy="628172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3483126" y="566936"/>
            <a:ext cx="8705699"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3483126" y="1295400"/>
            <a:ext cx="8705699"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3580468" y="1219200"/>
            <a:ext cx="6657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Picture Placeholder 8">
            <a:extLst>
              <a:ext uri="{FF2B5EF4-FFF2-40B4-BE49-F238E27FC236}">
                <a16:creationId xmlns:a16="http://schemas.microsoft.com/office/drawing/2014/main" id="{B406A129-D357-4EB6-9CF5-BC76B7676E9B}"/>
              </a:ext>
            </a:extLst>
          </p:cNvPr>
          <p:cNvSpPr>
            <a:spLocks noGrp="1"/>
          </p:cNvSpPr>
          <p:nvPr>
            <p:ph type="pic" sz="quarter" idx="12"/>
          </p:nvPr>
        </p:nvSpPr>
        <p:spPr>
          <a:xfrm>
            <a:off x="-7342" y="0"/>
            <a:ext cx="2801227" cy="2008742"/>
          </a:xfrm>
        </p:spPr>
        <p:txBody>
          <a:bodyPr/>
          <a:lstStyle/>
          <a:p>
            <a:endParaRPr lang="en-US"/>
          </a:p>
        </p:txBody>
      </p:sp>
      <p:sp>
        <p:nvSpPr>
          <p:cNvPr id="15" name="Picture Placeholder 8">
            <a:extLst>
              <a:ext uri="{FF2B5EF4-FFF2-40B4-BE49-F238E27FC236}">
                <a16:creationId xmlns:a16="http://schemas.microsoft.com/office/drawing/2014/main" id="{B706C461-E91E-446B-970C-8757721B77A9}"/>
              </a:ext>
            </a:extLst>
          </p:cNvPr>
          <p:cNvSpPr>
            <a:spLocks noGrp="1"/>
          </p:cNvSpPr>
          <p:nvPr>
            <p:ph type="pic" sz="quarter" idx="13"/>
          </p:nvPr>
        </p:nvSpPr>
        <p:spPr>
          <a:xfrm>
            <a:off x="-7343" y="4239658"/>
            <a:ext cx="2801227" cy="2054462"/>
          </a:xfrm>
        </p:spPr>
        <p:txBody>
          <a:bodyPr/>
          <a:lstStyle/>
          <a:p>
            <a:endParaRPr lang="en-US"/>
          </a:p>
        </p:txBody>
      </p:sp>
      <p:sp>
        <p:nvSpPr>
          <p:cNvPr id="16" name="Picture Placeholder 8">
            <a:extLst>
              <a:ext uri="{FF2B5EF4-FFF2-40B4-BE49-F238E27FC236}">
                <a16:creationId xmlns:a16="http://schemas.microsoft.com/office/drawing/2014/main" id="{EB32A8AB-C6F2-41F0-96FE-E4BFE9855FC9}"/>
              </a:ext>
            </a:extLst>
          </p:cNvPr>
          <p:cNvSpPr>
            <a:spLocks noGrp="1"/>
          </p:cNvSpPr>
          <p:nvPr>
            <p:ph type="pic" sz="quarter" idx="14"/>
          </p:nvPr>
        </p:nvSpPr>
        <p:spPr>
          <a:xfrm>
            <a:off x="-7342" y="2119829"/>
            <a:ext cx="2801227" cy="2008742"/>
          </a:xfrm>
        </p:spPr>
        <p:txBody>
          <a:bodyPr/>
          <a:lstStyle/>
          <a:p>
            <a:endParaRPr lang="en-US"/>
          </a:p>
        </p:txBody>
      </p:sp>
    </p:spTree>
    <p:extLst>
      <p:ext uri="{BB962C8B-B14F-4D97-AF65-F5344CB8AC3E}">
        <p14:creationId xmlns:p14="http://schemas.microsoft.com/office/powerpoint/2010/main" val="1953092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amp; Content No Logo">
    <p:spTree>
      <p:nvGrpSpPr>
        <p:cNvPr id="1" name=""/>
        <p:cNvGrpSpPr/>
        <p:nvPr/>
      </p:nvGrpSpPr>
      <p:grpSpPr>
        <a:xfrm>
          <a:off x="0" y="0"/>
          <a:ext cx="0" cy="0"/>
          <a:chOff x="0" y="0"/>
          <a:chExt cx="0" cy="0"/>
        </a:xfrm>
      </p:grpSpPr>
      <p:sp>
        <p:nvSpPr>
          <p:cNvPr id="2" name="Title 1"/>
          <p:cNvSpPr>
            <a:spLocks noGrp="1"/>
          </p:cNvSpPr>
          <p:nvPr>
            <p:ph type="title"/>
          </p:nvPr>
        </p:nvSpPr>
        <p:spPr>
          <a:xfrm>
            <a:off x="3351927" y="308056"/>
            <a:ext cx="8532178" cy="576064"/>
          </a:xfrm>
        </p:spPr>
        <p:txBody>
          <a:bodyPr>
            <a:noAutofit/>
          </a:bodyPr>
          <a:lstStyle>
            <a:lvl1pPr>
              <a:defRPr sz="3599" b="0" spc="-150">
                <a:solidFill>
                  <a:srgbClr val="004875"/>
                </a:solidFill>
              </a:defRPr>
            </a:lvl1pPr>
          </a:lstStyle>
          <a:p>
            <a:r>
              <a:rPr lang="en-US" dirty="0"/>
              <a:t>Click to edit Master title style</a:t>
            </a:r>
          </a:p>
        </p:txBody>
      </p:sp>
      <p:sp>
        <p:nvSpPr>
          <p:cNvPr id="3" name="Content Placeholder 2"/>
          <p:cNvSpPr>
            <a:spLocks noGrp="1"/>
          </p:cNvSpPr>
          <p:nvPr>
            <p:ph idx="1"/>
          </p:nvPr>
        </p:nvSpPr>
        <p:spPr>
          <a:xfrm>
            <a:off x="3351927" y="960319"/>
            <a:ext cx="8532178" cy="5333801"/>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
        <p:nvSpPr>
          <p:cNvPr id="15" name="Picture Placeholder 8">
            <a:extLst>
              <a:ext uri="{FF2B5EF4-FFF2-40B4-BE49-F238E27FC236}">
                <a16:creationId xmlns:a16="http://schemas.microsoft.com/office/drawing/2014/main" id="{A7AFC6C7-ED8D-CD4B-AF01-7D81EAB59C0E}"/>
              </a:ext>
            </a:extLst>
          </p:cNvPr>
          <p:cNvSpPr>
            <a:spLocks noGrp="1"/>
          </p:cNvSpPr>
          <p:nvPr>
            <p:ph type="pic" sz="quarter" idx="11"/>
          </p:nvPr>
        </p:nvSpPr>
        <p:spPr>
          <a:xfrm>
            <a:off x="-7343" y="2661562"/>
            <a:ext cx="2806259" cy="3632559"/>
          </a:xfrm>
        </p:spPr>
        <p:txBody>
          <a:bodyPr/>
          <a:lstStyle/>
          <a:p>
            <a:endParaRPr lang="en-US"/>
          </a:p>
        </p:txBody>
      </p:sp>
      <p:sp>
        <p:nvSpPr>
          <p:cNvPr id="16" name="Picture Placeholder 8">
            <a:extLst>
              <a:ext uri="{FF2B5EF4-FFF2-40B4-BE49-F238E27FC236}">
                <a16:creationId xmlns:a16="http://schemas.microsoft.com/office/drawing/2014/main" id="{65F43F71-FB2B-4D49-B6E8-25EA4E9F1405}"/>
              </a:ext>
            </a:extLst>
          </p:cNvPr>
          <p:cNvSpPr>
            <a:spLocks noGrp="1"/>
          </p:cNvSpPr>
          <p:nvPr>
            <p:ph type="pic" sz="quarter" idx="15"/>
          </p:nvPr>
        </p:nvSpPr>
        <p:spPr>
          <a:xfrm>
            <a:off x="-7343" y="7716"/>
            <a:ext cx="2799063" cy="2506884"/>
          </a:xfrm>
        </p:spPr>
        <p:txBody>
          <a:bodyPr/>
          <a:lstStyle/>
          <a:p>
            <a:endParaRPr lang="en-US"/>
          </a:p>
        </p:txBody>
      </p:sp>
    </p:spTree>
    <p:extLst>
      <p:ext uri="{BB962C8B-B14F-4D97-AF65-F5344CB8AC3E}">
        <p14:creationId xmlns:p14="http://schemas.microsoft.com/office/powerpoint/2010/main" val="22244953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Title &amp; Content No Logo">
    <p:spTree>
      <p:nvGrpSpPr>
        <p:cNvPr id="1" name=""/>
        <p:cNvGrpSpPr/>
        <p:nvPr/>
      </p:nvGrpSpPr>
      <p:grpSpPr>
        <a:xfrm>
          <a:off x="0" y="0"/>
          <a:ext cx="0" cy="0"/>
          <a:chOff x="0" y="0"/>
          <a:chExt cx="0" cy="0"/>
        </a:xfrm>
      </p:grpSpPr>
      <p:sp>
        <p:nvSpPr>
          <p:cNvPr id="2" name="Title 1"/>
          <p:cNvSpPr>
            <a:spLocks noGrp="1"/>
          </p:cNvSpPr>
          <p:nvPr>
            <p:ph type="title"/>
          </p:nvPr>
        </p:nvSpPr>
        <p:spPr>
          <a:xfrm>
            <a:off x="3351927" y="308056"/>
            <a:ext cx="8532178" cy="576064"/>
          </a:xfrm>
        </p:spPr>
        <p:txBody>
          <a:bodyPr>
            <a:noAutofit/>
          </a:bodyPr>
          <a:lstStyle>
            <a:lvl1pPr>
              <a:defRPr sz="3599" b="0" spc="-150">
                <a:solidFill>
                  <a:srgbClr val="004875"/>
                </a:solidFill>
              </a:defRPr>
            </a:lvl1pPr>
          </a:lstStyle>
          <a:p>
            <a:r>
              <a:rPr lang="en-US" dirty="0"/>
              <a:t>Click to edit Master title style</a:t>
            </a:r>
          </a:p>
        </p:txBody>
      </p:sp>
      <p:sp>
        <p:nvSpPr>
          <p:cNvPr id="3" name="Content Placeholder 2"/>
          <p:cNvSpPr>
            <a:spLocks noGrp="1"/>
          </p:cNvSpPr>
          <p:nvPr>
            <p:ph idx="1"/>
          </p:nvPr>
        </p:nvSpPr>
        <p:spPr>
          <a:xfrm>
            <a:off x="3351927" y="960319"/>
            <a:ext cx="8532178" cy="5333801"/>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5" name="Picture 14">
            <a:extLst>
              <a:ext uri="{FF2B5EF4-FFF2-40B4-BE49-F238E27FC236}">
                <a16:creationId xmlns:a16="http://schemas.microsoft.com/office/drawing/2014/main" id="{29B5A056-071D-4CFD-BDC8-93EB10B7A83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
        <p:nvSpPr>
          <p:cNvPr id="9" name="Picture Placeholder 8">
            <a:extLst>
              <a:ext uri="{FF2B5EF4-FFF2-40B4-BE49-F238E27FC236}">
                <a16:creationId xmlns:a16="http://schemas.microsoft.com/office/drawing/2014/main" id="{7B41AE97-2553-624D-9A45-9D5FCB66D3E5}"/>
              </a:ext>
            </a:extLst>
          </p:cNvPr>
          <p:cNvSpPr>
            <a:spLocks noGrp="1"/>
          </p:cNvSpPr>
          <p:nvPr>
            <p:ph type="pic" sz="quarter" idx="12"/>
          </p:nvPr>
        </p:nvSpPr>
        <p:spPr>
          <a:xfrm>
            <a:off x="-7342" y="0"/>
            <a:ext cx="2801227" cy="2008742"/>
          </a:xfrm>
        </p:spPr>
        <p:txBody>
          <a:bodyPr/>
          <a:lstStyle/>
          <a:p>
            <a:endParaRPr lang="en-US"/>
          </a:p>
        </p:txBody>
      </p:sp>
      <p:sp>
        <p:nvSpPr>
          <p:cNvPr id="12" name="Picture Placeholder 8">
            <a:extLst>
              <a:ext uri="{FF2B5EF4-FFF2-40B4-BE49-F238E27FC236}">
                <a16:creationId xmlns:a16="http://schemas.microsoft.com/office/drawing/2014/main" id="{06D7D802-4CD7-6045-9A1E-3610AFFA7F67}"/>
              </a:ext>
            </a:extLst>
          </p:cNvPr>
          <p:cNvSpPr>
            <a:spLocks noGrp="1"/>
          </p:cNvSpPr>
          <p:nvPr>
            <p:ph type="pic" sz="quarter" idx="13"/>
          </p:nvPr>
        </p:nvSpPr>
        <p:spPr>
          <a:xfrm>
            <a:off x="-7343" y="4239658"/>
            <a:ext cx="2801227" cy="2054462"/>
          </a:xfrm>
        </p:spPr>
        <p:txBody>
          <a:bodyPr/>
          <a:lstStyle/>
          <a:p>
            <a:endParaRPr lang="en-US"/>
          </a:p>
        </p:txBody>
      </p:sp>
      <p:sp>
        <p:nvSpPr>
          <p:cNvPr id="16" name="Picture Placeholder 8">
            <a:extLst>
              <a:ext uri="{FF2B5EF4-FFF2-40B4-BE49-F238E27FC236}">
                <a16:creationId xmlns:a16="http://schemas.microsoft.com/office/drawing/2014/main" id="{2E18D005-9236-494D-B9E3-64678F2EBDB9}"/>
              </a:ext>
            </a:extLst>
          </p:cNvPr>
          <p:cNvSpPr>
            <a:spLocks noGrp="1"/>
          </p:cNvSpPr>
          <p:nvPr>
            <p:ph type="pic" sz="quarter" idx="14"/>
          </p:nvPr>
        </p:nvSpPr>
        <p:spPr>
          <a:xfrm>
            <a:off x="-7342" y="2119829"/>
            <a:ext cx="2801227" cy="2008742"/>
          </a:xfrm>
        </p:spPr>
        <p:txBody>
          <a:bodyPr/>
          <a:lstStyle/>
          <a:p>
            <a:endParaRPr lang="en-US"/>
          </a:p>
        </p:txBody>
      </p:sp>
    </p:spTree>
    <p:extLst>
      <p:ext uri="{BB962C8B-B14F-4D97-AF65-F5344CB8AC3E}">
        <p14:creationId xmlns:p14="http://schemas.microsoft.com/office/powerpoint/2010/main" val="320457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6" name="Content Placeholder 15">
            <a:extLst>
              <a:ext uri="{FF2B5EF4-FFF2-40B4-BE49-F238E27FC236}">
                <a16:creationId xmlns:a16="http://schemas.microsoft.com/office/drawing/2014/main" id="{D42F4F2C-3E91-4981-8D29-DEDB021270E7}"/>
              </a:ext>
            </a:extLst>
          </p:cNvPr>
          <p:cNvSpPr>
            <a:spLocks noGrp="1"/>
          </p:cNvSpPr>
          <p:nvPr>
            <p:ph sz="quarter" idx="16"/>
          </p:nvPr>
        </p:nvSpPr>
        <p:spPr>
          <a:xfrm>
            <a:off x="5789692" y="854076"/>
            <a:ext cx="6246773" cy="544004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3F846DD8-8F18-48CB-AF08-F98312811D00}"/>
              </a:ext>
            </a:extLst>
          </p:cNvPr>
          <p:cNvSpPr>
            <a:spLocks noGrp="1"/>
          </p:cNvSpPr>
          <p:nvPr>
            <p:ph type="title"/>
          </p:nvPr>
        </p:nvSpPr>
        <p:spPr>
          <a:xfrm>
            <a:off x="5789692" y="116632"/>
            <a:ext cx="6246773" cy="576064"/>
          </a:xfrm>
        </p:spPr>
        <p:txBody>
          <a:bodyPr/>
          <a:lstStyle>
            <a:lvl1pPr>
              <a:defRPr>
                <a:solidFill>
                  <a:srgbClr val="004875"/>
                </a:solidFill>
              </a:defRPr>
            </a:lvl1pPr>
          </a:lstStyle>
          <a:p>
            <a:r>
              <a:rPr lang="en-US"/>
              <a:t>Click to edit Master title style</a:t>
            </a:r>
          </a:p>
        </p:txBody>
      </p:sp>
      <p:sp>
        <p:nvSpPr>
          <p:cNvPr id="9" name="Content Placeholder 2">
            <a:extLst>
              <a:ext uri="{FF2B5EF4-FFF2-40B4-BE49-F238E27FC236}">
                <a16:creationId xmlns:a16="http://schemas.microsoft.com/office/drawing/2014/main" id="{4F460925-7D58-4DF3-B4E9-2AD23FED70B9}"/>
              </a:ext>
            </a:extLst>
          </p:cNvPr>
          <p:cNvSpPr>
            <a:spLocks noGrp="1"/>
          </p:cNvSpPr>
          <p:nvPr>
            <p:ph idx="1"/>
          </p:nvPr>
        </p:nvSpPr>
        <p:spPr>
          <a:xfrm>
            <a:off x="2894846" y="116632"/>
            <a:ext cx="2801227" cy="6177488"/>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Picture Placeholder 8">
            <a:extLst>
              <a:ext uri="{FF2B5EF4-FFF2-40B4-BE49-F238E27FC236}">
                <a16:creationId xmlns:a16="http://schemas.microsoft.com/office/drawing/2014/main" id="{C4A9D9D2-7087-024E-8A6B-E7C8EA80026B}"/>
              </a:ext>
            </a:extLst>
          </p:cNvPr>
          <p:cNvSpPr>
            <a:spLocks noGrp="1"/>
          </p:cNvSpPr>
          <p:nvPr>
            <p:ph type="pic" sz="quarter" idx="12"/>
          </p:nvPr>
        </p:nvSpPr>
        <p:spPr>
          <a:xfrm>
            <a:off x="-7342" y="0"/>
            <a:ext cx="2801227" cy="2008742"/>
          </a:xfrm>
        </p:spPr>
        <p:txBody>
          <a:bodyPr/>
          <a:lstStyle/>
          <a:p>
            <a:endParaRPr lang="en-US"/>
          </a:p>
        </p:txBody>
      </p:sp>
      <p:sp>
        <p:nvSpPr>
          <p:cNvPr id="13" name="Picture Placeholder 8">
            <a:extLst>
              <a:ext uri="{FF2B5EF4-FFF2-40B4-BE49-F238E27FC236}">
                <a16:creationId xmlns:a16="http://schemas.microsoft.com/office/drawing/2014/main" id="{2A32A8F6-0B37-784E-B14B-72E94467B26F}"/>
              </a:ext>
            </a:extLst>
          </p:cNvPr>
          <p:cNvSpPr>
            <a:spLocks noGrp="1"/>
          </p:cNvSpPr>
          <p:nvPr>
            <p:ph type="pic" sz="quarter" idx="13"/>
          </p:nvPr>
        </p:nvSpPr>
        <p:spPr>
          <a:xfrm>
            <a:off x="-7343" y="4239658"/>
            <a:ext cx="2801227" cy="2054462"/>
          </a:xfrm>
        </p:spPr>
        <p:txBody>
          <a:bodyPr/>
          <a:lstStyle/>
          <a:p>
            <a:endParaRPr lang="en-US"/>
          </a:p>
        </p:txBody>
      </p:sp>
      <p:sp>
        <p:nvSpPr>
          <p:cNvPr id="14" name="Picture Placeholder 8">
            <a:extLst>
              <a:ext uri="{FF2B5EF4-FFF2-40B4-BE49-F238E27FC236}">
                <a16:creationId xmlns:a16="http://schemas.microsoft.com/office/drawing/2014/main" id="{7A1CF471-2FF1-1445-9A9C-B6C891950E21}"/>
              </a:ext>
            </a:extLst>
          </p:cNvPr>
          <p:cNvSpPr>
            <a:spLocks noGrp="1"/>
          </p:cNvSpPr>
          <p:nvPr>
            <p:ph type="pic" sz="quarter" idx="14"/>
          </p:nvPr>
        </p:nvSpPr>
        <p:spPr>
          <a:xfrm>
            <a:off x="-7342" y="2119829"/>
            <a:ext cx="2801227" cy="2008742"/>
          </a:xfrm>
        </p:spPr>
        <p:txBody>
          <a:bodyPr/>
          <a:lstStyle/>
          <a:p>
            <a:endParaRPr lang="en-US"/>
          </a:p>
        </p:txBody>
      </p:sp>
    </p:spTree>
    <p:extLst>
      <p:ext uri="{BB962C8B-B14F-4D97-AF65-F5344CB8AC3E}">
        <p14:creationId xmlns:p14="http://schemas.microsoft.com/office/powerpoint/2010/main" val="37443774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46DD8-8F18-48CB-AF08-F98312811D00}"/>
              </a:ext>
            </a:extLst>
          </p:cNvPr>
          <p:cNvSpPr>
            <a:spLocks noGrp="1"/>
          </p:cNvSpPr>
          <p:nvPr>
            <p:ph type="title"/>
          </p:nvPr>
        </p:nvSpPr>
        <p:spPr>
          <a:xfrm>
            <a:off x="5789692" y="116632"/>
            <a:ext cx="6246773" cy="576064"/>
          </a:xfrm>
        </p:spPr>
        <p:txBody>
          <a:bodyPr/>
          <a:lstStyle>
            <a:lvl1pPr>
              <a:defRPr>
                <a:solidFill>
                  <a:srgbClr val="004875"/>
                </a:solidFill>
              </a:defRPr>
            </a:lvl1pPr>
          </a:lstStyle>
          <a:p>
            <a:r>
              <a:rPr lang="en-US" dirty="0"/>
              <a:t>Click to edit Master title style</a:t>
            </a:r>
          </a:p>
        </p:txBody>
      </p:sp>
      <p:sp>
        <p:nvSpPr>
          <p:cNvPr id="9" name="Content Placeholder 2">
            <a:extLst>
              <a:ext uri="{FF2B5EF4-FFF2-40B4-BE49-F238E27FC236}">
                <a16:creationId xmlns:a16="http://schemas.microsoft.com/office/drawing/2014/main" id="{4F460925-7D58-4DF3-B4E9-2AD23FED70B9}"/>
              </a:ext>
            </a:extLst>
          </p:cNvPr>
          <p:cNvSpPr>
            <a:spLocks noGrp="1"/>
          </p:cNvSpPr>
          <p:nvPr>
            <p:ph idx="1"/>
          </p:nvPr>
        </p:nvSpPr>
        <p:spPr>
          <a:xfrm>
            <a:off x="152360" y="116632"/>
            <a:ext cx="5543712" cy="6177488"/>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5">
            <a:extLst>
              <a:ext uri="{FF2B5EF4-FFF2-40B4-BE49-F238E27FC236}">
                <a16:creationId xmlns:a16="http://schemas.microsoft.com/office/drawing/2014/main" id="{22609A1E-E5C8-4E98-A87C-969C983F6568}"/>
              </a:ext>
            </a:extLst>
          </p:cNvPr>
          <p:cNvSpPr>
            <a:spLocks noGrp="1"/>
          </p:cNvSpPr>
          <p:nvPr>
            <p:ph sz="quarter" idx="16"/>
          </p:nvPr>
        </p:nvSpPr>
        <p:spPr>
          <a:xfrm>
            <a:off x="5789692" y="854076"/>
            <a:ext cx="6246773" cy="544004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163325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5_Title &amp; Content No Logo">
    <p:spTree>
      <p:nvGrpSpPr>
        <p:cNvPr id="1" name=""/>
        <p:cNvGrpSpPr/>
        <p:nvPr/>
      </p:nvGrpSpPr>
      <p:grpSpPr>
        <a:xfrm>
          <a:off x="0" y="0"/>
          <a:ext cx="0" cy="0"/>
          <a:chOff x="0" y="0"/>
          <a:chExt cx="0" cy="0"/>
        </a:xfrm>
      </p:grpSpPr>
      <p:sp>
        <p:nvSpPr>
          <p:cNvPr id="2" name="Title 1"/>
          <p:cNvSpPr>
            <a:spLocks noGrp="1"/>
          </p:cNvSpPr>
          <p:nvPr>
            <p:ph type="title"/>
          </p:nvPr>
        </p:nvSpPr>
        <p:spPr>
          <a:xfrm>
            <a:off x="5942052" y="308056"/>
            <a:ext cx="5942052" cy="576064"/>
          </a:xfrm>
        </p:spPr>
        <p:txBody>
          <a:bodyPr>
            <a:noAutofit/>
          </a:bodyPr>
          <a:lstStyle>
            <a:lvl1pPr>
              <a:defRPr sz="3599" b="0" spc="-150">
                <a:solidFill>
                  <a:srgbClr val="004875"/>
                </a:solidFill>
              </a:defRPr>
            </a:lvl1pPr>
          </a:lstStyle>
          <a:p>
            <a:r>
              <a:rPr lang="en-US" dirty="0"/>
              <a:t>Click to edit Master title style</a:t>
            </a:r>
          </a:p>
        </p:txBody>
      </p:sp>
      <p:sp>
        <p:nvSpPr>
          <p:cNvPr id="9" name="Picture Placeholder 8">
            <a:extLst>
              <a:ext uri="{FF2B5EF4-FFF2-40B4-BE49-F238E27FC236}">
                <a16:creationId xmlns:a16="http://schemas.microsoft.com/office/drawing/2014/main" id="{455D4CD9-CD4E-4141-927C-E67D7A99F117}"/>
              </a:ext>
            </a:extLst>
          </p:cNvPr>
          <p:cNvSpPr>
            <a:spLocks noGrp="1"/>
          </p:cNvSpPr>
          <p:nvPr>
            <p:ph type="pic" sz="quarter" idx="11"/>
          </p:nvPr>
        </p:nvSpPr>
        <p:spPr>
          <a:xfrm>
            <a:off x="7196" y="0"/>
            <a:ext cx="5173054" cy="6293386"/>
          </a:xfrm>
        </p:spPr>
        <p:txBody>
          <a:bodyPr/>
          <a:lstStyle/>
          <a:p>
            <a:endParaRPr lang="en-US"/>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8" name="Picture 7">
            <a:extLst>
              <a:ext uri="{FF2B5EF4-FFF2-40B4-BE49-F238E27FC236}">
                <a16:creationId xmlns:a16="http://schemas.microsoft.com/office/drawing/2014/main" id="{7D872201-68CB-4B92-BAC2-34EFA6C6C12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20114641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_Title &amp; Content No Logo">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1026" y="2517836"/>
            <a:ext cx="8913078" cy="3776285"/>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5" name="Picture 14">
            <a:extLst>
              <a:ext uri="{FF2B5EF4-FFF2-40B4-BE49-F238E27FC236}">
                <a16:creationId xmlns:a16="http://schemas.microsoft.com/office/drawing/2014/main" id="{29B5A056-071D-4CFD-BDC8-93EB10B7A83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
        <p:nvSpPr>
          <p:cNvPr id="12" name="Rectangle 11">
            <a:extLst>
              <a:ext uri="{FF2B5EF4-FFF2-40B4-BE49-F238E27FC236}">
                <a16:creationId xmlns:a16="http://schemas.microsoft.com/office/drawing/2014/main" id="{CE877CE5-F894-4891-B1BA-089481AF48FB}"/>
              </a:ext>
            </a:extLst>
          </p:cNvPr>
          <p:cNvSpPr/>
          <p:nvPr userDrawn="1"/>
        </p:nvSpPr>
        <p:spPr>
          <a:xfrm>
            <a:off x="2971026" y="1"/>
            <a:ext cx="9217799"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17" name="Text Placeholder 35">
            <a:extLst>
              <a:ext uri="{FF2B5EF4-FFF2-40B4-BE49-F238E27FC236}">
                <a16:creationId xmlns:a16="http://schemas.microsoft.com/office/drawing/2014/main" id="{A29BE47D-8ABD-4AE3-8562-DB98B9610508}"/>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dirty="0"/>
              <a:t>Edit Master text styles</a:t>
            </a:r>
          </a:p>
        </p:txBody>
      </p:sp>
      <p:sp>
        <p:nvSpPr>
          <p:cNvPr id="18" name="Text Placeholder 35">
            <a:extLst>
              <a:ext uri="{FF2B5EF4-FFF2-40B4-BE49-F238E27FC236}">
                <a16:creationId xmlns:a16="http://schemas.microsoft.com/office/drawing/2014/main" id="{928A1A0D-D7BE-471D-934E-DE4D3E1601AD}"/>
              </a:ext>
            </a:extLst>
          </p:cNvPr>
          <p:cNvSpPr>
            <a:spLocks noGrp="1"/>
          </p:cNvSpPr>
          <p:nvPr>
            <p:ph type="body" sz="quarter" idx="18"/>
          </p:nvPr>
        </p:nvSpPr>
        <p:spPr>
          <a:xfrm>
            <a:off x="3395613" y="1406683"/>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dirty="0"/>
              <a:t>Edit Master text styles</a:t>
            </a:r>
          </a:p>
        </p:txBody>
      </p:sp>
      <p:sp>
        <p:nvSpPr>
          <p:cNvPr id="19" name="Picture Placeholder 8">
            <a:extLst>
              <a:ext uri="{FF2B5EF4-FFF2-40B4-BE49-F238E27FC236}">
                <a16:creationId xmlns:a16="http://schemas.microsoft.com/office/drawing/2014/main" id="{F542DDA8-F0D5-D641-9C5D-C07278AA8D47}"/>
              </a:ext>
            </a:extLst>
          </p:cNvPr>
          <p:cNvSpPr>
            <a:spLocks noGrp="1"/>
          </p:cNvSpPr>
          <p:nvPr>
            <p:ph type="pic" sz="quarter" idx="12"/>
          </p:nvPr>
        </p:nvSpPr>
        <p:spPr>
          <a:xfrm>
            <a:off x="-7342" y="0"/>
            <a:ext cx="2801227" cy="2008742"/>
          </a:xfrm>
        </p:spPr>
        <p:txBody>
          <a:bodyPr/>
          <a:lstStyle/>
          <a:p>
            <a:endParaRPr lang="en-US"/>
          </a:p>
        </p:txBody>
      </p:sp>
      <p:sp>
        <p:nvSpPr>
          <p:cNvPr id="20" name="Picture Placeholder 8">
            <a:extLst>
              <a:ext uri="{FF2B5EF4-FFF2-40B4-BE49-F238E27FC236}">
                <a16:creationId xmlns:a16="http://schemas.microsoft.com/office/drawing/2014/main" id="{2108A0C5-B0A5-8E49-A132-0C145733DB1F}"/>
              </a:ext>
            </a:extLst>
          </p:cNvPr>
          <p:cNvSpPr>
            <a:spLocks noGrp="1"/>
          </p:cNvSpPr>
          <p:nvPr>
            <p:ph type="pic" sz="quarter" idx="13"/>
          </p:nvPr>
        </p:nvSpPr>
        <p:spPr>
          <a:xfrm>
            <a:off x="-7343" y="4239658"/>
            <a:ext cx="2801227" cy="2054462"/>
          </a:xfrm>
        </p:spPr>
        <p:txBody>
          <a:bodyPr/>
          <a:lstStyle/>
          <a:p>
            <a:endParaRPr lang="en-US"/>
          </a:p>
        </p:txBody>
      </p:sp>
      <p:sp>
        <p:nvSpPr>
          <p:cNvPr id="21" name="Picture Placeholder 8">
            <a:extLst>
              <a:ext uri="{FF2B5EF4-FFF2-40B4-BE49-F238E27FC236}">
                <a16:creationId xmlns:a16="http://schemas.microsoft.com/office/drawing/2014/main" id="{6503D9F7-6B23-9848-B161-624C539CC869}"/>
              </a:ext>
            </a:extLst>
          </p:cNvPr>
          <p:cNvSpPr>
            <a:spLocks noGrp="1"/>
          </p:cNvSpPr>
          <p:nvPr>
            <p:ph type="pic" sz="quarter" idx="14"/>
          </p:nvPr>
        </p:nvSpPr>
        <p:spPr>
          <a:xfrm>
            <a:off x="-7342" y="2119829"/>
            <a:ext cx="2801227" cy="2008742"/>
          </a:xfrm>
        </p:spPr>
        <p:txBody>
          <a:bodyPr/>
          <a:lstStyle/>
          <a:p>
            <a:endParaRPr lang="en-US"/>
          </a:p>
        </p:txBody>
      </p:sp>
      <p:cxnSp>
        <p:nvCxnSpPr>
          <p:cNvPr id="23" name="Straight Connector 22">
            <a:extLst>
              <a:ext uri="{FF2B5EF4-FFF2-40B4-BE49-F238E27FC236}">
                <a16:creationId xmlns:a16="http://schemas.microsoft.com/office/drawing/2014/main" id="{78F81BB3-695C-5443-A962-BE1C66A12837}"/>
              </a:ext>
            </a:extLst>
          </p:cNvPr>
          <p:cNvCxnSpPr>
            <a:cxnSpLocks/>
          </p:cNvCxnSpPr>
          <p:nvPr userDrawn="1"/>
        </p:nvCxnSpPr>
        <p:spPr>
          <a:xfrm>
            <a:off x="3461965" y="1238150"/>
            <a:ext cx="769419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739281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71026" y="1"/>
            <a:ext cx="9217799"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3428107" y="3048000"/>
            <a:ext cx="2209225" cy="2209800"/>
          </a:xfrm>
        </p:spPr>
        <p:txBody>
          <a:bodyPr/>
          <a:lstStyle/>
          <a:p>
            <a:endParaRPr lang="en-US"/>
          </a:p>
        </p:txBody>
      </p:sp>
      <p:sp>
        <p:nvSpPr>
          <p:cNvPr id="12" name="Picture Placeholder 10">
            <a:extLst>
              <a:ext uri="{FF2B5EF4-FFF2-40B4-BE49-F238E27FC236}">
                <a16:creationId xmlns:a16="http://schemas.microsoft.com/office/drawing/2014/main" id="{8C086F0B-FFDF-41A7-907C-FEA6A8FD512A}"/>
              </a:ext>
            </a:extLst>
          </p:cNvPr>
          <p:cNvSpPr>
            <a:spLocks noGrp="1"/>
          </p:cNvSpPr>
          <p:nvPr>
            <p:ph type="pic" sz="quarter" idx="14"/>
          </p:nvPr>
        </p:nvSpPr>
        <p:spPr>
          <a:xfrm>
            <a:off x="6246773" y="3048000"/>
            <a:ext cx="2209225" cy="2209800"/>
          </a:xfrm>
        </p:spPr>
        <p:txBody>
          <a:bodyPr/>
          <a:lstStyle/>
          <a:p>
            <a:endParaRPr lang="en-US"/>
          </a:p>
        </p:txBody>
      </p:sp>
      <p:sp>
        <p:nvSpPr>
          <p:cNvPr id="13" name="Picture Placeholder 10">
            <a:extLst>
              <a:ext uri="{FF2B5EF4-FFF2-40B4-BE49-F238E27FC236}">
                <a16:creationId xmlns:a16="http://schemas.microsoft.com/office/drawing/2014/main" id="{302B7E7D-F240-49C2-A77D-DC882EC291EF}"/>
              </a:ext>
            </a:extLst>
          </p:cNvPr>
          <p:cNvSpPr>
            <a:spLocks noGrp="1"/>
          </p:cNvSpPr>
          <p:nvPr>
            <p:ph type="pic" sz="quarter" idx="15"/>
          </p:nvPr>
        </p:nvSpPr>
        <p:spPr>
          <a:xfrm>
            <a:off x="8989257" y="3045627"/>
            <a:ext cx="2209225" cy="2209800"/>
          </a:xfrm>
        </p:spPr>
        <p:txBody>
          <a:bodyPr/>
          <a:lstStyle/>
          <a:p>
            <a:endParaRPr lang="en-US"/>
          </a:p>
        </p:txBody>
      </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dirty="0"/>
              <a:t>Edit Master text styles</a:t>
            </a:r>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3395613" y="1406683"/>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dirty="0"/>
              <a:t>Edit Master text styles</a:t>
            </a:r>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3416576" y="5334000"/>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 styles</a:t>
            </a:r>
          </a:p>
        </p:txBody>
      </p:sp>
      <p:sp>
        <p:nvSpPr>
          <p:cNvPr id="39" name="Text Placeholder 13">
            <a:extLst>
              <a:ext uri="{FF2B5EF4-FFF2-40B4-BE49-F238E27FC236}">
                <a16:creationId xmlns:a16="http://schemas.microsoft.com/office/drawing/2014/main" id="{8038D4A9-2D04-4E84-93CD-5751D8E45C51}"/>
              </a:ext>
            </a:extLst>
          </p:cNvPr>
          <p:cNvSpPr>
            <a:spLocks noGrp="1"/>
          </p:cNvSpPr>
          <p:nvPr>
            <p:ph type="body" sz="quarter" idx="20"/>
          </p:nvPr>
        </p:nvSpPr>
        <p:spPr>
          <a:xfrm>
            <a:off x="6246773" y="5334000"/>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 styles</a:t>
            </a:r>
          </a:p>
        </p:txBody>
      </p:sp>
      <p:sp>
        <p:nvSpPr>
          <p:cNvPr id="40" name="Text Placeholder 13">
            <a:extLst>
              <a:ext uri="{FF2B5EF4-FFF2-40B4-BE49-F238E27FC236}">
                <a16:creationId xmlns:a16="http://schemas.microsoft.com/office/drawing/2014/main" id="{D04D9411-AE5F-4CBC-8CD3-198617072698}"/>
              </a:ext>
            </a:extLst>
          </p:cNvPr>
          <p:cNvSpPr>
            <a:spLocks noGrp="1"/>
          </p:cNvSpPr>
          <p:nvPr>
            <p:ph type="body" sz="quarter" idx="21"/>
          </p:nvPr>
        </p:nvSpPr>
        <p:spPr>
          <a:xfrm>
            <a:off x="8985831" y="5334000"/>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 styles</a:t>
            </a:r>
          </a:p>
        </p:txBody>
      </p:sp>
      <p:sp>
        <p:nvSpPr>
          <p:cNvPr id="15" name="Picture Placeholder 8">
            <a:extLst>
              <a:ext uri="{FF2B5EF4-FFF2-40B4-BE49-F238E27FC236}">
                <a16:creationId xmlns:a16="http://schemas.microsoft.com/office/drawing/2014/main" id="{3F3F7798-518A-6649-9D27-338AC24E46CA}"/>
              </a:ext>
            </a:extLst>
          </p:cNvPr>
          <p:cNvSpPr>
            <a:spLocks noGrp="1"/>
          </p:cNvSpPr>
          <p:nvPr>
            <p:ph type="pic" sz="quarter" idx="12"/>
          </p:nvPr>
        </p:nvSpPr>
        <p:spPr>
          <a:xfrm>
            <a:off x="-7342" y="0"/>
            <a:ext cx="2801227" cy="6294120"/>
          </a:xfrm>
        </p:spPr>
        <p:txBody>
          <a:bodyPr/>
          <a:lstStyle/>
          <a:p>
            <a:endParaRPr lang="en-US"/>
          </a:p>
        </p:txBody>
      </p:sp>
      <p:cxnSp>
        <p:nvCxnSpPr>
          <p:cNvPr id="17" name="Straight Connector 16">
            <a:extLst>
              <a:ext uri="{FF2B5EF4-FFF2-40B4-BE49-F238E27FC236}">
                <a16:creationId xmlns:a16="http://schemas.microsoft.com/office/drawing/2014/main" id="{5F155984-085F-1D4B-9162-CD0449E8D5DE}"/>
              </a:ext>
            </a:extLst>
          </p:cNvPr>
          <p:cNvCxnSpPr>
            <a:cxnSpLocks/>
          </p:cNvCxnSpPr>
          <p:nvPr userDrawn="1"/>
        </p:nvCxnSpPr>
        <p:spPr>
          <a:xfrm>
            <a:off x="3461965" y="1238150"/>
            <a:ext cx="769419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468167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71026" y="1"/>
            <a:ext cx="9217799"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1295062" y="2680093"/>
            <a:ext cx="3199567" cy="3081867"/>
          </a:xfrm>
        </p:spPr>
        <p:txBody>
          <a:bodyPr/>
          <a:lstStyle/>
          <a:p>
            <a:endParaRPr lang="en-US"/>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1295062" y="5761959"/>
            <a:ext cx="2232287" cy="457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a:t>
            </a:r>
          </a:p>
        </p:txBody>
      </p:sp>
      <p:sp>
        <p:nvSpPr>
          <p:cNvPr id="15" name="Picture Placeholder 10">
            <a:extLst>
              <a:ext uri="{FF2B5EF4-FFF2-40B4-BE49-F238E27FC236}">
                <a16:creationId xmlns:a16="http://schemas.microsoft.com/office/drawing/2014/main" id="{EB7E683C-91F3-449D-9519-DB3605B8385B}"/>
              </a:ext>
            </a:extLst>
          </p:cNvPr>
          <p:cNvSpPr>
            <a:spLocks noGrp="1"/>
          </p:cNvSpPr>
          <p:nvPr>
            <p:ph type="pic" sz="quarter" idx="20"/>
          </p:nvPr>
        </p:nvSpPr>
        <p:spPr>
          <a:xfrm>
            <a:off x="7389477" y="2680093"/>
            <a:ext cx="1520113" cy="1515835"/>
          </a:xfrm>
        </p:spPr>
        <p:txBody>
          <a:bodyPr/>
          <a:lstStyle/>
          <a:p>
            <a:endParaRPr lang="en-US" dirty="0"/>
          </a:p>
        </p:txBody>
      </p:sp>
      <p:sp>
        <p:nvSpPr>
          <p:cNvPr id="22" name="Picture Placeholder 10">
            <a:extLst>
              <a:ext uri="{FF2B5EF4-FFF2-40B4-BE49-F238E27FC236}">
                <a16:creationId xmlns:a16="http://schemas.microsoft.com/office/drawing/2014/main" id="{576AB3B4-C874-42EB-AEE7-A8D32DEF98E3}"/>
              </a:ext>
            </a:extLst>
          </p:cNvPr>
          <p:cNvSpPr>
            <a:spLocks noGrp="1"/>
          </p:cNvSpPr>
          <p:nvPr>
            <p:ph type="pic" sz="quarter" idx="25"/>
          </p:nvPr>
        </p:nvSpPr>
        <p:spPr>
          <a:xfrm>
            <a:off x="7389476" y="4251053"/>
            <a:ext cx="1520113" cy="1515835"/>
          </a:xfrm>
        </p:spPr>
        <p:txBody>
          <a:bodyPr/>
          <a:lstStyle/>
          <a:p>
            <a:endParaRPr lang="en-US" dirty="0"/>
          </a:p>
        </p:txBody>
      </p:sp>
      <p:sp>
        <p:nvSpPr>
          <p:cNvPr id="23" name="Picture Placeholder 10">
            <a:extLst>
              <a:ext uri="{FF2B5EF4-FFF2-40B4-BE49-F238E27FC236}">
                <a16:creationId xmlns:a16="http://schemas.microsoft.com/office/drawing/2014/main" id="{24129921-CA26-4CE6-B994-966E18622107}"/>
              </a:ext>
            </a:extLst>
          </p:cNvPr>
          <p:cNvSpPr>
            <a:spLocks noGrp="1"/>
          </p:cNvSpPr>
          <p:nvPr>
            <p:ph type="pic" sz="quarter" idx="26"/>
          </p:nvPr>
        </p:nvSpPr>
        <p:spPr>
          <a:xfrm>
            <a:off x="8985771" y="2680093"/>
            <a:ext cx="1520113" cy="1515835"/>
          </a:xfrm>
        </p:spPr>
        <p:txBody>
          <a:bodyPr/>
          <a:lstStyle/>
          <a:p>
            <a:endParaRPr lang="en-US" dirty="0"/>
          </a:p>
        </p:txBody>
      </p:sp>
      <p:sp>
        <p:nvSpPr>
          <p:cNvPr id="24" name="Picture Placeholder 10">
            <a:extLst>
              <a:ext uri="{FF2B5EF4-FFF2-40B4-BE49-F238E27FC236}">
                <a16:creationId xmlns:a16="http://schemas.microsoft.com/office/drawing/2014/main" id="{075BBAA3-1C19-4B1D-B55D-57CDA52CD580}"/>
              </a:ext>
            </a:extLst>
          </p:cNvPr>
          <p:cNvSpPr>
            <a:spLocks noGrp="1"/>
          </p:cNvSpPr>
          <p:nvPr>
            <p:ph type="pic" sz="quarter" idx="27"/>
          </p:nvPr>
        </p:nvSpPr>
        <p:spPr>
          <a:xfrm>
            <a:off x="8985770" y="4251053"/>
            <a:ext cx="1520113" cy="1515835"/>
          </a:xfrm>
        </p:spPr>
        <p:txBody>
          <a:bodyPr/>
          <a:lstStyle/>
          <a:p>
            <a:endParaRPr lang="en-US" dirty="0"/>
          </a:p>
        </p:txBody>
      </p:sp>
      <p:sp>
        <p:nvSpPr>
          <p:cNvPr id="30" name="Text Placeholder 13">
            <a:extLst>
              <a:ext uri="{FF2B5EF4-FFF2-40B4-BE49-F238E27FC236}">
                <a16:creationId xmlns:a16="http://schemas.microsoft.com/office/drawing/2014/main" id="{0810F247-E66D-4839-A69D-E3D16B523CC4}"/>
              </a:ext>
            </a:extLst>
          </p:cNvPr>
          <p:cNvSpPr>
            <a:spLocks noGrp="1"/>
          </p:cNvSpPr>
          <p:nvPr>
            <p:ph type="body" sz="quarter" idx="28"/>
          </p:nvPr>
        </p:nvSpPr>
        <p:spPr>
          <a:xfrm>
            <a:off x="7389475" y="5777072"/>
            <a:ext cx="2232287" cy="457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a:t>
            </a:r>
          </a:p>
        </p:txBody>
      </p:sp>
      <p:pic>
        <p:nvPicPr>
          <p:cNvPr id="2" name="Picture 1">
            <a:extLst>
              <a:ext uri="{FF2B5EF4-FFF2-40B4-BE49-F238E27FC236}">
                <a16:creationId xmlns:a16="http://schemas.microsoft.com/office/drawing/2014/main" id="{B49BCB01-5781-455F-8930-0AE2BE72A433}"/>
              </a:ext>
            </a:extLst>
          </p:cNvPr>
          <p:cNvPicPr>
            <a:picLocks noChangeAspect="1"/>
          </p:cNvPicPr>
          <p:nvPr userDrawn="1"/>
        </p:nvPicPr>
        <p:blipFill>
          <a:blip r:embed="rId2"/>
          <a:stretch>
            <a:fillRect/>
          </a:stretch>
        </p:blipFill>
        <p:spPr>
          <a:xfrm>
            <a:off x="5164781" y="3796744"/>
            <a:ext cx="1539073" cy="1003856"/>
          </a:xfrm>
          <a:prstGeom prst="rect">
            <a:avLst/>
          </a:prstGeom>
        </p:spPr>
      </p:pic>
      <p:sp>
        <p:nvSpPr>
          <p:cNvPr id="16" name="Picture Placeholder 8">
            <a:extLst>
              <a:ext uri="{FF2B5EF4-FFF2-40B4-BE49-F238E27FC236}">
                <a16:creationId xmlns:a16="http://schemas.microsoft.com/office/drawing/2014/main" id="{B00D28DE-E8A9-5B48-8099-19BB533D9E90}"/>
              </a:ext>
            </a:extLst>
          </p:cNvPr>
          <p:cNvSpPr>
            <a:spLocks noGrp="1"/>
          </p:cNvSpPr>
          <p:nvPr>
            <p:ph type="pic" sz="quarter" idx="12"/>
          </p:nvPr>
        </p:nvSpPr>
        <p:spPr>
          <a:xfrm>
            <a:off x="-7342" y="1"/>
            <a:ext cx="2801227" cy="2517835"/>
          </a:xfrm>
        </p:spPr>
        <p:txBody>
          <a:bodyPr/>
          <a:lstStyle/>
          <a:p>
            <a:endParaRPr lang="en-US"/>
          </a:p>
        </p:txBody>
      </p:sp>
      <p:sp>
        <p:nvSpPr>
          <p:cNvPr id="13" name="Text Placeholder 35">
            <a:extLst>
              <a:ext uri="{FF2B5EF4-FFF2-40B4-BE49-F238E27FC236}">
                <a16:creationId xmlns:a16="http://schemas.microsoft.com/office/drawing/2014/main" id="{0CAEADCF-4168-5342-B822-EE9ADC9F93AF}"/>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dirty="0"/>
              <a:t>Edit Master text styles</a:t>
            </a:r>
          </a:p>
        </p:txBody>
      </p:sp>
      <p:sp>
        <p:nvSpPr>
          <p:cNvPr id="14" name="Text Placeholder 35">
            <a:extLst>
              <a:ext uri="{FF2B5EF4-FFF2-40B4-BE49-F238E27FC236}">
                <a16:creationId xmlns:a16="http://schemas.microsoft.com/office/drawing/2014/main" id="{67EE05C2-9870-EA42-AE97-33EEBEC6CE33}"/>
              </a:ext>
            </a:extLst>
          </p:cNvPr>
          <p:cNvSpPr>
            <a:spLocks noGrp="1"/>
          </p:cNvSpPr>
          <p:nvPr>
            <p:ph type="body" sz="quarter" idx="18"/>
          </p:nvPr>
        </p:nvSpPr>
        <p:spPr>
          <a:xfrm>
            <a:off x="3395613" y="1408340"/>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dirty="0"/>
              <a:t>Edit Master text styles</a:t>
            </a:r>
          </a:p>
        </p:txBody>
      </p:sp>
      <p:cxnSp>
        <p:nvCxnSpPr>
          <p:cNvPr id="17" name="Straight Connector 16">
            <a:extLst>
              <a:ext uri="{FF2B5EF4-FFF2-40B4-BE49-F238E27FC236}">
                <a16:creationId xmlns:a16="http://schemas.microsoft.com/office/drawing/2014/main" id="{D28D4132-F9EB-964E-B04B-AED98BF4E8B0}"/>
              </a:ext>
            </a:extLst>
          </p:cNvPr>
          <p:cNvCxnSpPr>
            <a:cxnSpLocks/>
          </p:cNvCxnSpPr>
          <p:nvPr userDrawn="1"/>
        </p:nvCxnSpPr>
        <p:spPr>
          <a:xfrm>
            <a:off x="3461965" y="1238150"/>
            <a:ext cx="769419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030504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3001475" y="3046382"/>
            <a:ext cx="2629381" cy="1981200"/>
          </a:xfrm>
        </p:spPr>
        <p:txBody>
          <a:bodyPr/>
          <a:lstStyle/>
          <a:p>
            <a:endParaRPr lang="en-US"/>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3001475" y="5181600"/>
            <a:ext cx="2629380"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 styles</a:t>
            </a:r>
          </a:p>
        </p:txBody>
      </p:sp>
      <p:sp>
        <p:nvSpPr>
          <p:cNvPr id="16" name="Picture Placeholder 10">
            <a:extLst>
              <a:ext uri="{FF2B5EF4-FFF2-40B4-BE49-F238E27FC236}">
                <a16:creationId xmlns:a16="http://schemas.microsoft.com/office/drawing/2014/main" id="{3762909D-4C5A-44BA-A7F5-93C1AE27E66B}"/>
              </a:ext>
            </a:extLst>
          </p:cNvPr>
          <p:cNvSpPr>
            <a:spLocks noGrp="1"/>
          </p:cNvSpPr>
          <p:nvPr>
            <p:ph type="pic" sz="quarter" idx="22"/>
          </p:nvPr>
        </p:nvSpPr>
        <p:spPr>
          <a:xfrm>
            <a:off x="6131337" y="3050306"/>
            <a:ext cx="2629381" cy="1981200"/>
          </a:xfrm>
        </p:spPr>
        <p:txBody>
          <a:bodyPr/>
          <a:lstStyle/>
          <a:p>
            <a:endParaRPr lang="en-US"/>
          </a:p>
        </p:txBody>
      </p:sp>
      <p:sp>
        <p:nvSpPr>
          <p:cNvPr id="17" name="Picture Placeholder 10">
            <a:extLst>
              <a:ext uri="{FF2B5EF4-FFF2-40B4-BE49-F238E27FC236}">
                <a16:creationId xmlns:a16="http://schemas.microsoft.com/office/drawing/2014/main" id="{10B39156-0299-4627-AD4A-278CC1DF18E1}"/>
              </a:ext>
            </a:extLst>
          </p:cNvPr>
          <p:cNvSpPr>
            <a:spLocks noGrp="1"/>
          </p:cNvSpPr>
          <p:nvPr>
            <p:ph type="pic" sz="quarter" idx="23"/>
          </p:nvPr>
        </p:nvSpPr>
        <p:spPr>
          <a:xfrm>
            <a:off x="9254723" y="3046382"/>
            <a:ext cx="2629381" cy="1981200"/>
          </a:xfrm>
        </p:spPr>
        <p:txBody>
          <a:bodyPr/>
          <a:lstStyle/>
          <a:p>
            <a:endParaRPr lang="en-US"/>
          </a:p>
        </p:txBody>
      </p:sp>
      <p:sp>
        <p:nvSpPr>
          <p:cNvPr id="18" name="Text Placeholder 13">
            <a:extLst>
              <a:ext uri="{FF2B5EF4-FFF2-40B4-BE49-F238E27FC236}">
                <a16:creationId xmlns:a16="http://schemas.microsoft.com/office/drawing/2014/main" id="{0C2DFF91-8571-4A02-92DF-18DD519B7850}"/>
              </a:ext>
            </a:extLst>
          </p:cNvPr>
          <p:cNvSpPr>
            <a:spLocks noGrp="1"/>
          </p:cNvSpPr>
          <p:nvPr>
            <p:ph type="body" sz="quarter" idx="24"/>
          </p:nvPr>
        </p:nvSpPr>
        <p:spPr>
          <a:xfrm>
            <a:off x="9254725" y="5181600"/>
            <a:ext cx="2629380"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 styles</a:t>
            </a:r>
          </a:p>
        </p:txBody>
      </p:sp>
      <p:sp>
        <p:nvSpPr>
          <p:cNvPr id="20" name="Text Placeholder 13">
            <a:extLst>
              <a:ext uri="{FF2B5EF4-FFF2-40B4-BE49-F238E27FC236}">
                <a16:creationId xmlns:a16="http://schemas.microsoft.com/office/drawing/2014/main" id="{3AE7DE0B-71AD-409C-81F3-5017DFA2BAB4}"/>
              </a:ext>
            </a:extLst>
          </p:cNvPr>
          <p:cNvSpPr>
            <a:spLocks noGrp="1"/>
          </p:cNvSpPr>
          <p:nvPr>
            <p:ph type="body" sz="quarter" idx="25"/>
          </p:nvPr>
        </p:nvSpPr>
        <p:spPr>
          <a:xfrm>
            <a:off x="6131337" y="5181600"/>
            <a:ext cx="2629380"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 styles</a:t>
            </a:r>
          </a:p>
        </p:txBody>
      </p:sp>
      <p:sp>
        <p:nvSpPr>
          <p:cNvPr id="15" name="Picture Placeholder 8">
            <a:extLst>
              <a:ext uri="{FF2B5EF4-FFF2-40B4-BE49-F238E27FC236}">
                <a16:creationId xmlns:a16="http://schemas.microsoft.com/office/drawing/2014/main" id="{36F05759-B6F3-CC4E-9144-284D1641C21E}"/>
              </a:ext>
            </a:extLst>
          </p:cNvPr>
          <p:cNvSpPr>
            <a:spLocks noGrp="1"/>
          </p:cNvSpPr>
          <p:nvPr>
            <p:ph type="pic" sz="quarter" idx="12"/>
          </p:nvPr>
        </p:nvSpPr>
        <p:spPr>
          <a:xfrm>
            <a:off x="-7342" y="0"/>
            <a:ext cx="2801227" cy="6294120"/>
          </a:xfrm>
        </p:spPr>
        <p:txBody>
          <a:bodyPr/>
          <a:lstStyle/>
          <a:p>
            <a:endParaRPr lang="en-US"/>
          </a:p>
        </p:txBody>
      </p:sp>
      <p:sp>
        <p:nvSpPr>
          <p:cNvPr id="22" name="Rectangle 21">
            <a:extLst>
              <a:ext uri="{FF2B5EF4-FFF2-40B4-BE49-F238E27FC236}">
                <a16:creationId xmlns:a16="http://schemas.microsoft.com/office/drawing/2014/main" id="{D746948D-92C0-C243-B598-EDF316076BD8}"/>
              </a:ext>
            </a:extLst>
          </p:cNvPr>
          <p:cNvSpPr/>
          <p:nvPr userDrawn="1"/>
        </p:nvSpPr>
        <p:spPr>
          <a:xfrm>
            <a:off x="2971026" y="1"/>
            <a:ext cx="9217799"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3" name="Text Placeholder 35">
            <a:extLst>
              <a:ext uri="{FF2B5EF4-FFF2-40B4-BE49-F238E27FC236}">
                <a16:creationId xmlns:a16="http://schemas.microsoft.com/office/drawing/2014/main" id="{4DFB3F7C-3602-E24E-93C6-941EAF373426}"/>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dirty="0"/>
              <a:t>Edit Master text styles</a:t>
            </a:r>
          </a:p>
        </p:txBody>
      </p:sp>
      <p:sp>
        <p:nvSpPr>
          <p:cNvPr id="24" name="Text Placeholder 35">
            <a:extLst>
              <a:ext uri="{FF2B5EF4-FFF2-40B4-BE49-F238E27FC236}">
                <a16:creationId xmlns:a16="http://schemas.microsoft.com/office/drawing/2014/main" id="{95F3D769-447D-5341-AE92-CC42F084247C}"/>
              </a:ext>
            </a:extLst>
          </p:cNvPr>
          <p:cNvSpPr>
            <a:spLocks noGrp="1"/>
          </p:cNvSpPr>
          <p:nvPr>
            <p:ph type="body" sz="quarter" idx="18"/>
          </p:nvPr>
        </p:nvSpPr>
        <p:spPr>
          <a:xfrm>
            <a:off x="3395613" y="1406683"/>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dirty="0"/>
              <a:t>Edit Master text styles</a:t>
            </a:r>
          </a:p>
        </p:txBody>
      </p:sp>
      <p:cxnSp>
        <p:nvCxnSpPr>
          <p:cNvPr id="25" name="Straight Connector 24">
            <a:extLst>
              <a:ext uri="{FF2B5EF4-FFF2-40B4-BE49-F238E27FC236}">
                <a16:creationId xmlns:a16="http://schemas.microsoft.com/office/drawing/2014/main" id="{422BAB99-B9F7-574A-91E5-C4C327A287F0}"/>
              </a:ext>
            </a:extLst>
          </p:cNvPr>
          <p:cNvCxnSpPr>
            <a:cxnSpLocks/>
          </p:cNvCxnSpPr>
          <p:nvPr userDrawn="1"/>
        </p:nvCxnSpPr>
        <p:spPr>
          <a:xfrm>
            <a:off x="3461965" y="1238150"/>
            <a:ext cx="769419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169442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9695" y="3733800"/>
            <a:ext cx="12188825" cy="2560320"/>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718115" y="4159340"/>
            <a:ext cx="10785089"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endParaRPr lang="en-US" dirty="0"/>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685620" y="5100982"/>
            <a:ext cx="10785089"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endParaRPr lang="en-US" dirty="0"/>
          </a:p>
        </p:txBody>
      </p:sp>
      <p:sp>
        <p:nvSpPr>
          <p:cNvPr id="15" name="Picture Placeholder 10">
            <a:extLst>
              <a:ext uri="{FF2B5EF4-FFF2-40B4-BE49-F238E27FC236}">
                <a16:creationId xmlns:a16="http://schemas.microsoft.com/office/drawing/2014/main" id="{965E55E5-5151-484C-88C4-09DA4F207CF3}"/>
              </a:ext>
            </a:extLst>
          </p:cNvPr>
          <p:cNvSpPr>
            <a:spLocks noGrp="1"/>
          </p:cNvSpPr>
          <p:nvPr>
            <p:ph type="pic" sz="quarter" idx="22"/>
          </p:nvPr>
        </p:nvSpPr>
        <p:spPr>
          <a:xfrm>
            <a:off x="0" y="0"/>
            <a:ext cx="12194919" cy="3611880"/>
          </a:xfrm>
        </p:spPr>
        <p:txBody>
          <a:bodyPr/>
          <a:lstStyle/>
          <a:p>
            <a:endParaRPr lang="en-US" dirty="0"/>
          </a:p>
        </p:txBody>
      </p:sp>
    </p:spTree>
    <p:extLst>
      <p:ext uri="{BB962C8B-B14F-4D97-AF65-F5344CB8AC3E}">
        <p14:creationId xmlns:p14="http://schemas.microsoft.com/office/powerpoint/2010/main" val="36804694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71026" y="1"/>
            <a:ext cx="9217799"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1295062" y="2680093"/>
            <a:ext cx="3199567" cy="3081867"/>
          </a:xfrm>
        </p:spPr>
        <p:txBody>
          <a:bodyPr/>
          <a:lstStyle/>
          <a:p>
            <a:endParaRPr lang="en-US"/>
          </a:p>
        </p:txBody>
      </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3275747" y="762001"/>
            <a:ext cx="7846556" cy="722313"/>
          </a:xfrm>
        </p:spPr>
        <p:txBody>
          <a:bodyPr>
            <a:noAutofit/>
          </a:bodyPr>
          <a:lstStyle>
            <a:lvl1pPr>
              <a:defRPr sz="39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dirty="0"/>
              <a:t>Edit Master text styles</a:t>
            </a:r>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1295062" y="5761959"/>
            <a:ext cx="2232287" cy="457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a:t>
            </a:r>
          </a:p>
        </p:txBody>
      </p:sp>
      <p:sp>
        <p:nvSpPr>
          <p:cNvPr id="15" name="Picture Placeholder 10">
            <a:extLst>
              <a:ext uri="{FF2B5EF4-FFF2-40B4-BE49-F238E27FC236}">
                <a16:creationId xmlns:a16="http://schemas.microsoft.com/office/drawing/2014/main" id="{EB7E683C-91F3-449D-9519-DB3605B8385B}"/>
              </a:ext>
            </a:extLst>
          </p:cNvPr>
          <p:cNvSpPr>
            <a:spLocks noGrp="1"/>
          </p:cNvSpPr>
          <p:nvPr>
            <p:ph type="pic" sz="quarter" idx="20"/>
          </p:nvPr>
        </p:nvSpPr>
        <p:spPr>
          <a:xfrm>
            <a:off x="7389477" y="2680093"/>
            <a:ext cx="1520113" cy="1515835"/>
          </a:xfrm>
        </p:spPr>
        <p:txBody>
          <a:bodyPr/>
          <a:lstStyle/>
          <a:p>
            <a:endParaRPr lang="en-US" dirty="0"/>
          </a:p>
        </p:txBody>
      </p:sp>
      <p:sp>
        <p:nvSpPr>
          <p:cNvPr id="22" name="Picture Placeholder 10">
            <a:extLst>
              <a:ext uri="{FF2B5EF4-FFF2-40B4-BE49-F238E27FC236}">
                <a16:creationId xmlns:a16="http://schemas.microsoft.com/office/drawing/2014/main" id="{576AB3B4-C874-42EB-AEE7-A8D32DEF98E3}"/>
              </a:ext>
            </a:extLst>
          </p:cNvPr>
          <p:cNvSpPr>
            <a:spLocks noGrp="1"/>
          </p:cNvSpPr>
          <p:nvPr>
            <p:ph type="pic" sz="quarter" idx="25"/>
          </p:nvPr>
        </p:nvSpPr>
        <p:spPr>
          <a:xfrm>
            <a:off x="7389476" y="4251053"/>
            <a:ext cx="1520113" cy="1515835"/>
          </a:xfrm>
        </p:spPr>
        <p:txBody>
          <a:bodyPr/>
          <a:lstStyle/>
          <a:p>
            <a:endParaRPr lang="en-US" dirty="0"/>
          </a:p>
        </p:txBody>
      </p:sp>
      <p:sp>
        <p:nvSpPr>
          <p:cNvPr id="23" name="Picture Placeholder 10">
            <a:extLst>
              <a:ext uri="{FF2B5EF4-FFF2-40B4-BE49-F238E27FC236}">
                <a16:creationId xmlns:a16="http://schemas.microsoft.com/office/drawing/2014/main" id="{24129921-CA26-4CE6-B994-966E18622107}"/>
              </a:ext>
            </a:extLst>
          </p:cNvPr>
          <p:cNvSpPr>
            <a:spLocks noGrp="1"/>
          </p:cNvSpPr>
          <p:nvPr>
            <p:ph type="pic" sz="quarter" idx="26"/>
          </p:nvPr>
        </p:nvSpPr>
        <p:spPr>
          <a:xfrm>
            <a:off x="8985771" y="2680093"/>
            <a:ext cx="1520113" cy="1515835"/>
          </a:xfrm>
        </p:spPr>
        <p:txBody>
          <a:bodyPr/>
          <a:lstStyle/>
          <a:p>
            <a:endParaRPr lang="en-US" dirty="0"/>
          </a:p>
        </p:txBody>
      </p:sp>
      <p:sp>
        <p:nvSpPr>
          <p:cNvPr id="24" name="Picture Placeholder 10">
            <a:extLst>
              <a:ext uri="{FF2B5EF4-FFF2-40B4-BE49-F238E27FC236}">
                <a16:creationId xmlns:a16="http://schemas.microsoft.com/office/drawing/2014/main" id="{075BBAA3-1C19-4B1D-B55D-57CDA52CD580}"/>
              </a:ext>
            </a:extLst>
          </p:cNvPr>
          <p:cNvSpPr>
            <a:spLocks noGrp="1"/>
          </p:cNvSpPr>
          <p:nvPr>
            <p:ph type="pic" sz="quarter" idx="27"/>
          </p:nvPr>
        </p:nvSpPr>
        <p:spPr>
          <a:xfrm>
            <a:off x="8985770" y="4251053"/>
            <a:ext cx="1520113" cy="1515835"/>
          </a:xfrm>
        </p:spPr>
        <p:txBody>
          <a:bodyPr/>
          <a:lstStyle/>
          <a:p>
            <a:endParaRPr lang="en-US" dirty="0"/>
          </a:p>
        </p:txBody>
      </p:sp>
      <p:sp>
        <p:nvSpPr>
          <p:cNvPr id="30" name="Text Placeholder 13">
            <a:extLst>
              <a:ext uri="{FF2B5EF4-FFF2-40B4-BE49-F238E27FC236}">
                <a16:creationId xmlns:a16="http://schemas.microsoft.com/office/drawing/2014/main" id="{0810F247-E66D-4839-A69D-E3D16B523CC4}"/>
              </a:ext>
            </a:extLst>
          </p:cNvPr>
          <p:cNvSpPr>
            <a:spLocks noGrp="1"/>
          </p:cNvSpPr>
          <p:nvPr>
            <p:ph type="body" sz="quarter" idx="28"/>
          </p:nvPr>
        </p:nvSpPr>
        <p:spPr>
          <a:xfrm>
            <a:off x="7389475" y="5777072"/>
            <a:ext cx="2232287" cy="457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a:t>
            </a:r>
          </a:p>
        </p:txBody>
      </p:sp>
      <p:pic>
        <p:nvPicPr>
          <p:cNvPr id="2" name="Picture 1">
            <a:extLst>
              <a:ext uri="{FF2B5EF4-FFF2-40B4-BE49-F238E27FC236}">
                <a16:creationId xmlns:a16="http://schemas.microsoft.com/office/drawing/2014/main" id="{B49BCB01-5781-455F-8930-0AE2BE72A433}"/>
              </a:ext>
            </a:extLst>
          </p:cNvPr>
          <p:cNvPicPr>
            <a:picLocks noChangeAspect="1"/>
          </p:cNvPicPr>
          <p:nvPr userDrawn="1"/>
        </p:nvPicPr>
        <p:blipFill>
          <a:blip r:embed="rId2"/>
          <a:stretch>
            <a:fillRect/>
          </a:stretch>
        </p:blipFill>
        <p:spPr>
          <a:xfrm>
            <a:off x="5164781" y="3796744"/>
            <a:ext cx="1539073" cy="1003856"/>
          </a:xfrm>
          <a:prstGeom prst="rect">
            <a:avLst/>
          </a:prstGeom>
        </p:spPr>
      </p:pic>
      <p:sp>
        <p:nvSpPr>
          <p:cNvPr id="16" name="Picture Placeholder 8">
            <a:extLst>
              <a:ext uri="{FF2B5EF4-FFF2-40B4-BE49-F238E27FC236}">
                <a16:creationId xmlns:a16="http://schemas.microsoft.com/office/drawing/2014/main" id="{B00D28DE-E8A9-5B48-8099-19BB533D9E90}"/>
              </a:ext>
            </a:extLst>
          </p:cNvPr>
          <p:cNvSpPr>
            <a:spLocks noGrp="1"/>
          </p:cNvSpPr>
          <p:nvPr>
            <p:ph type="pic" sz="quarter" idx="12"/>
          </p:nvPr>
        </p:nvSpPr>
        <p:spPr>
          <a:xfrm>
            <a:off x="-7342" y="1"/>
            <a:ext cx="2801227" cy="2517835"/>
          </a:xfrm>
        </p:spPr>
        <p:txBody>
          <a:bodyPr/>
          <a:lstStyle/>
          <a:p>
            <a:endParaRPr lang="en-US"/>
          </a:p>
        </p:txBody>
      </p:sp>
    </p:spTree>
    <p:extLst>
      <p:ext uri="{BB962C8B-B14F-4D97-AF65-F5344CB8AC3E}">
        <p14:creationId xmlns:p14="http://schemas.microsoft.com/office/powerpoint/2010/main" val="35562902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E1DF8491-8798-47C1-BC07-71BE24EEB1B0}"/>
              </a:ext>
            </a:extLst>
          </p:cNvPr>
          <p:cNvGrpSpPr/>
          <p:nvPr userDrawn="1"/>
        </p:nvGrpSpPr>
        <p:grpSpPr>
          <a:xfrm>
            <a:off x="0" y="-4852"/>
            <a:ext cx="12188825" cy="2517835"/>
            <a:chOff x="2964466" y="1595725"/>
            <a:chExt cx="9220200" cy="2517835"/>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64466" y="1595725"/>
              <a:ext cx="9220200"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dirty="0">
                <a:latin typeface="Calibri" panose="020F0502020204030204" pitchFamily="34" charset="0"/>
              </a:endParaRPr>
            </a:p>
          </p:txBody>
        </p:sp>
        <p:cxnSp>
          <p:nvCxnSpPr>
            <p:cNvPr id="21" name="Straight Connector 20">
              <a:extLst>
                <a:ext uri="{FF2B5EF4-FFF2-40B4-BE49-F238E27FC236}">
                  <a16:creationId xmlns:a16="http://schemas.microsoft.com/office/drawing/2014/main" id="{6E8B6806-74F1-4963-90CB-0784E09CC377}"/>
                </a:ext>
              </a:extLst>
            </p:cNvPr>
            <p:cNvCxnSpPr>
              <a:cxnSpLocks/>
            </p:cNvCxnSpPr>
            <p:nvPr userDrawn="1"/>
          </p:nvCxnSpPr>
          <p:spPr>
            <a:xfrm>
              <a:off x="3360166" y="2825238"/>
              <a:ext cx="828341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3406095" y="2784001"/>
            <a:ext cx="2546964" cy="2547627"/>
          </a:xfrm>
        </p:spPr>
        <p:txBody>
          <a:bodyPr/>
          <a:lstStyle/>
          <a:p>
            <a:endParaRPr lang="en-US"/>
          </a:p>
        </p:txBody>
      </p:sp>
      <p:sp>
        <p:nvSpPr>
          <p:cNvPr id="12" name="Picture Placeholder 10">
            <a:extLst>
              <a:ext uri="{FF2B5EF4-FFF2-40B4-BE49-F238E27FC236}">
                <a16:creationId xmlns:a16="http://schemas.microsoft.com/office/drawing/2014/main" id="{8C086F0B-FFDF-41A7-907C-FEA6A8FD512A}"/>
              </a:ext>
            </a:extLst>
          </p:cNvPr>
          <p:cNvSpPr>
            <a:spLocks noGrp="1"/>
          </p:cNvSpPr>
          <p:nvPr>
            <p:ph type="pic" sz="quarter" idx="14"/>
          </p:nvPr>
        </p:nvSpPr>
        <p:spPr>
          <a:xfrm>
            <a:off x="6311947" y="2784001"/>
            <a:ext cx="2546964" cy="2547627"/>
          </a:xfrm>
        </p:spPr>
        <p:txBody>
          <a:bodyPr/>
          <a:lstStyle/>
          <a:p>
            <a:endParaRPr lang="en-US" dirty="0"/>
          </a:p>
        </p:txBody>
      </p:sp>
      <p:sp>
        <p:nvSpPr>
          <p:cNvPr id="13" name="Picture Placeholder 10">
            <a:extLst>
              <a:ext uri="{FF2B5EF4-FFF2-40B4-BE49-F238E27FC236}">
                <a16:creationId xmlns:a16="http://schemas.microsoft.com/office/drawing/2014/main" id="{302B7E7D-F240-49C2-A77D-DC882EC291EF}"/>
              </a:ext>
            </a:extLst>
          </p:cNvPr>
          <p:cNvSpPr>
            <a:spLocks noGrp="1"/>
          </p:cNvSpPr>
          <p:nvPr>
            <p:ph type="pic" sz="quarter" idx="15"/>
          </p:nvPr>
        </p:nvSpPr>
        <p:spPr>
          <a:xfrm>
            <a:off x="9217799" y="2784001"/>
            <a:ext cx="2546964" cy="2547627"/>
          </a:xfrm>
        </p:spPr>
        <p:txBody>
          <a:bodyPr/>
          <a:lstStyle/>
          <a:p>
            <a:endParaRPr lang="en-US"/>
          </a:p>
        </p:txBody>
      </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533261" y="420688"/>
            <a:ext cx="10785089"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endParaRPr lang="en-US" dirty="0"/>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533261" y="1362330"/>
            <a:ext cx="10785089"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endParaRPr lang="en-US" dirty="0"/>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3406095" y="5428827"/>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endParaRPr lang="en-US" dirty="0"/>
          </a:p>
        </p:txBody>
      </p:sp>
      <p:sp>
        <p:nvSpPr>
          <p:cNvPr id="39" name="Text Placeholder 13">
            <a:extLst>
              <a:ext uri="{FF2B5EF4-FFF2-40B4-BE49-F238E27FC236}">
                <a16:creationId xmlns:a16="http://schemas.microsoft.com/office/drawing/2014/main" id="{8038D4A9-2D04-4E84-93CD-5751D8E45C51}"/>
              </a:ext>
            </a:extLst>
          </p:cNvPr>
          <p:cNvSpPr>
            <a:spLocks noGrp="1"/>
          </p:cNvSpPr>
          <p:nvPr>
            <p:ph type="body" sz="quarter" idx="20"/>
          </p:nvPr>
        </p:nvSpPr>
        <p:spPr>
          <a:xfrm>
            <a:off x="6314486" y="5428827"/>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endParaRPr lang="en-US" dirty="0"/>
          </a:p>
        </p:txBody>
      </p:sp>
      <p:sp>
        <p:nvSpPr>
          <p:cNvPr id="40" name="Text Placeholder 13">
            <a:extLst>
              <a:ext uri="{FF2B5EF4-FFF2-40B4-BE49-F238E27FC236}">
                <a16:creationId xmlns:a16="http://schemas.microsoft.com/office/drawing/2014/main" id="{D04D9411-AE5F-4CBC-8CD3-198617072698}"/>
              </a:ext>
            </a:extLst>
          </p:cNvPr>
          <p:cNvSpPr>
            <a:spLocks noGrp="1"/>
          </p:cNvSpPr>
          <p:nvPr>
            <p:ph type="body" sz="quarter" idx="21"/>
          </p:nvPr>
        </p:nvSpPr>
        <p:spPr>
          <a:xfrm>
            <a:off x="9217799" y="5428827"/>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endParaRPr lang="en-US" dirty="0"/>
          </a:p>
        </p:txBody>
      </p:sp>
      <p:sp>
        <p:nvSpPr>
          <p:cNvPr id="15" name="Picture Placeholder 10">
            <a:extLst>
              <a:ext uri="{FF2B5EF4-FFF2-40B4-BE49-F238E27FC236}">
                <a16:creationId xmlns:a16="http://schemas.microsoft.com/office/drawing/2014/main" id="{965E55E5-5151-484C-88C4-09DA4F207CF3}"/>
              </a:ext>
            </a:extLst>
          </p:cNvPr>
          <p:cNvSpPr>
            <a:spLocks noGrp="1"/>
          </p:cNvSpPr>
          <p:nvPr>
            <p:ph type="pic" sz="quarter" idx="22"/>
          </p:nvPr>
        </p:nvSpPr>
        <p:spPr>
          <a:xfrm>
            <a:off x="500243" y="2784001"/>
            <a:ext cx="2546964" cy="2547627"/>
          </a:xfrm>
        </p:spPr>
        <p:txBody>
          <a:bodyPr/>
          <a:lstStyle/>
          <a:p>
            <a:endParaRPr lang="en-US" dirty="0"/>
          </a:p>
        </p:txBody>
      </p:sp>
      <p:sp>
        <p:nvSpPr>
          <p:cNvPr id="16" name="Text Placeholder 13">
            <a:extLst>
              <a:ext uri="{FF2B5EF4-FFF2-40B4-BE49-F238E27FC236}">
                <a16:creationId xmlns:a16="http://schemas.microsoft.com/office/drawing/2014/main" id="{015F6B5E-5808-463C-817D-EE2DFF83D7BD}"/>
              </a:ext>
            </a:extLst>
          </p:cNvPr>
          <p:cNvSpPr>
            <a:spLocks noGrp="1"/>
          </p:cNvSpPr>
          <p:nvPr>
            <p:ph type="body" sz="quarter" idx="23"/>
          </p:nvPr>
        </p:nvSpPr>
        <p:spPr>
          <a:xfrm>
            <a:off x="500242" y="5428827"/>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endParaRPr lang="en-US" dirty="0"/>
          </a:p>
        </p:txBody>
      </p:sp>
    </p:spTree>
    <p:extLst>
      <p:ext uri="{BB962C8B-B14F-4D97-AF65-F5344CB8AC3E}">
        <p14:creationId xmlns:p14="http://schemas.microsoft.com/office/powerpoint/2010/main" val="19162882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10_Title &amp; Content No Logo">
    <p:spTree>
      <p:nvGrpSpPr>
        <p:cNvPr id="1" name=""/>
        <p:cNvGrpSpPr/>
        <p:nvPr/>
      </p:nvGrpSpPr>
      <p:grpSpPr>
        <a:xfrm>
          <a:off x="0" y="0"/>
          <a:ext cx="0" cy="0"/>
          <a:chOff x="0" y="0"/>
          <a:chExt cx="0" cy="0"/>
        </a:xfrm>
      </p:grpSpPr>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5" name="Picture 14">
            <a:extLst>
              <a:ext uri="{FF2B5EF4-FFF2-40B4-BE49-F238E27FC236}">
                <a16:creationId xmlns:a16="http://schemas.microsoft.com/office/drawing/2014/main" id="{29B5A056-071D-4CFD-BDC8-93EB10B7A83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
        <p:nvSpPr>
          <p:cNvPr id="18" name="Text Placeholder 35">
            <a:extLst>
              <a:ext uri="{FF2B5EF4-FFF2-40B4-BE49-F238E27FC236}">
                <a16:creationId xmlns:a16="http://schemas.microsoft.com/office/drawing/2014/main" id="{928A1A0D-D7BE-471D-934E-DE4D3E1601AD}"/>
              </a:ext>
            </a:extLst>
          </p:cNvPr>
          <p:cNvSpPr>
            <a:spLocks noGrp="1"/>
          </p:cNvSpPr>
          <p:nvPr>
            <p:ph type="body" sz="quarter" idx="18"/>
          </p:nvPr>
        </p:nvSpPr>
        <p:spPr>
          <a:xfrm>
            <a:off x="3395613" y="1066801"/>
            <a:ext cx="7846556" cy="847471"/>
          </a:xfrm>
        </p:spPr>
        <p:txBody>
          <a:bodyPr anchor="b">
            <a:noAutofit/>
          </a:bodyPr>
          <a:lstStyle>
            <a:lvl1pPr>
              <a:defRPr sz="4999" b="0" spc="0">
                <a:solidFill>
                  <a:srgbClr val="004875"/>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dirty="0"/>
              <a:t>Edit Master text styles</a:t>
            </a:r>
          </a:p>
        </p:txBody>
      </p:sp>
      <p:sp>
        <p:nvSpPr>
          <p:cNvPr id="9" name="Rectangle 8">
            <a:extLst>
              <a:ext uri="{FF2B5EF4-FFF2-40B4-BE49-F238E27FC236}">
                <a16:creationId xmlns:a16="http://schemas.microsoft.com/office/drawing/2014/main" id="{E0EAB7B6-D8D4-764A-AF6F-4F9BFA624F8B}"/>
              </a:ext>
            </a:extLst>
          </p:cNvPr>
          <p:cNvSpPr/>
          <p:nvPr userDrawn="1"/>
        </p:nvSpPr>
        <p:spPr>
          <a:xfrm>
            <a:off x="2971026" y="2661562"/>
            <a:ext cx="9217799" cy="3632558"/>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14" name="Content Placeholder 2">
            <a:extLst>
              <a:ext uri="{FF2B5EF4-FFF2-40B4-BE49-F238E27FC236}">
                <a16:creationId xmlns:a16="http://schemas.microsoft.com/office/drawing/2014/main" id="{0C66A117-0C47-674D-8FC6-ABE820ACD6D1}"/>
              </a:ext>
            </a:extLst>
          </p:cNvPr>
          <p:cNvSpPr>
            <a:spLocks noGrp="1"/>
          </p:cNvSpPr>
          <p:nvPr>
            <p:ph idx="1"/>
          </p:nvPr>
        </p:nvSpPr>
        <p:spPr>
          <a:xfrm>
            <a:off x="3395613" y="3048000"/>
            <a:ext cx="7879051" cy="32004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3" name="Picture Placeholder 8">
            <a:extLst>
              <a:ext uri="{FF2B5EF4-FFF2-40B4-BE49-F238E27FC236}">
                <a16:creationId xmlns:a16="http://schemas.microsoft.com/office/drawing/2014/main" id="{DFB64745-A2AE-CD4A-8746-B749CA9525CA}"/>
              </a:ext>
            </a:extLst>
          </p:cNvPr>
          <p:cNvSpPr>
            <a:spLocks noGrp="1"/>
          </p:cNvSpPr>
          <p:nvPr>
            <p:ph type="pic" sz="quarter" idx="11"/>
          </p:nvPr>
        </p:nvSpPr>
        <p:spPr>
          <a:xfrm>
            <a:off x="-7343" y="2661562"/>
            <a:ext cx="2806259" cy="3632559"/>
          </a:xfrm>
        </p:spPr>
        <p:txBody>
          <a:bodyPr/>
          <a:lstStyle/>
          <a:p>
            <a:endParaRPr lang="en-US"/>
          </a:p>
        </p:txBody>
      </p:sp>
      <p:sp>
        <p:nvSpPr>
          <p:cNvPr id="16" name="Picture Placeholder 8">
            <a:extLst>
              <a:ext uri="{FF2B5EF4-FFF2-40B4-BE49-F238E27FC236}">
                <a16:creationId xmlns:a16="http://schemas.microsoft.com/office/drawing/2014/main" id="{ED1C3768-B02D-BA47-B27A-21517D7B2E7F}"/>
              </a:ext>
            </a:extLst>
          </p:cNvPr>
          <p:cNvSpPr>
            <a:spLocks noGrp="1"/>
          </p:cNvSpPr>
          <p:nvPr>
            <p:ph type="pic" sz="quarter" idx="15"/>
          </p:nvPr>
        </p:nvSpPr>
        <p:spPr>
          <a:xfrm>
            <a:off x="-7343" y="7716"/>
            <a:ext cx="2799063" cy="2506884"/>
          </a:xfrm>
        </p:spPr>
        <p:txBody>
          <a:bodyPr/>
          <a:lstStyle/>
          <a:p>
            <a:endParaRPr lang="en-US"/>
          </a:p>
        </p:txBody>
      </p:sp>
    </p:spTree>
    <p:extLst>
      <p:ext uri="{BB962C8B-B14F-4D97-AF65-F5344CB8AC3E}">
        <p14:creationId xmlns:p14="http://schemas.microsoft.com/office/powerpoint/2010/main" val="22042083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11_Title &amp; Content No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0EAB7B6-D8D4-764A-AF6F-4F9BFA624F8B}"/>
              </a:ext>
            </a:extLst>
          </p:cNvPr>
          <p:cNvSpPr/>
          <p:nvPr userDrawn="1"/>
        </p:nvSpPr>
        <p:spPr>
          <a:xfrm>
            <a:off x="-7343" y="0"/>
            <a:ext cx="2806259" cy="2514600"/>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5" name="Picture 14">
            <a:extLst>
              <a:ext uri="{FF2B5EF4-FFF2-40B4-BE49-F238E27FC236}">
                <a16:creationId xmlns:a16="http://schemas.microsoft.com/office/drawing/2014/main" id="{29B5A056-071D-4CFD-BDC8-93EB10B7A83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12" name="Straight Connector 11">
            <a:extLst>
              <a:ext uri="{FF2B5EF4-FFF2-40B4-BE49-F238E27FC236}">
                <a16:creationId xmlns:a16="http://schemas.microsoft.com/office/drawing/2014/main" id="{417BF937-7A8C-FB48-A568-C70BC604697B}"/>
              </a:ext>
            </a:extLst>
          </p:cNvPr>
          <p:cNvCxnSpPr>
            <a:cxnSpLocks/>
          </p:cNvCxnSpPr>
          <p:nvPr userDrawn="1"/>
        </p:nvCxnSpPr>
        <p:spPr>
          <a:xfrm>
            <a:off x="304721" y="1224661"/>
            <a:ext cx="2133044"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Text Placeholder 35">
            <a:extLst>
              <a:ext uri="{FF2B5EF4-FFF2-40B4-BE49-F238E27FC236}">
                <a16:creationId xmlns:a16="http://schemas.microsoft.com/office/drawing/2014/main" id="{70C722EB-EB33-164A-84CD-22F8A24E8FAD}"/>
              </a:ext>
            </a:extLst>
          </p:cNvPr>
          <p:cNvSpPr>
            <a:spLocks noGrp="1"/>
          </p:cNvSpPr>
          <p:nvPr>
            <p:ph type="body" sz="quarter" idx="17"/>
          </p:nvPr>
        </p:nvSpPr>
        <p:spPr>
          <a:xfrm>
            <a:off x="323967" y="420688"/>
            <a:ext cx="2113798"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dirty="0"/>
              <a:t>Edit</a:t>
            </a:r>
          </a:p>
        </p:txBody>
      </p:sp>
      <p:sp>
        <p:nvSpPr>
          <p:cNvPr id="16" name="Text Placeholder 35">
            <a:extLst>
              <a:ext uri="{FF2B5EF4-FFF2-40B4-BE49-F238E27FC236}">
                <a16:creationId xmlns:a16="http://schemas.microsoft.com/office/drawing/2014/main" id="{0C21626F-6645-6649-9A96-B1F644CB3973}"/>
              </a:ext>
            </a:extLst>
          </p:cNvPr>
          <p:cNvSpPr>
            <a:spLocks noGrp="1"/>
          </p:cNvSpPr>
          <p:nvPr>
            <p:ph type="body" sz="quarter" idx="18"/>
          </p:nvPr>
        </p:nvSpPr>
        <p:spPr>
          <a:xfrm>
            <a:off x="291472" y="1362330"/>
            <a:ext cx="2146293"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dirty="0"/>
              <a:t>Edit Master text styles</a:t>
            </a:r>
          </a:p>
        </p:txBody>
      </p:sp>
      <p:sp>
        <p:nvSpPr>
          <p:cNvPr id="17" name="Picture Placeholder 8">
            <a:extLst>
              <a:ext uri="{FF2B5EF4-FFF2-40B4-BE49-F238E27FC236}">
                <a16:creationId xmlns:a16="http://schemas.microsoft.com/office/drawing/2014/main" id="{E1FD24A8-06D7-8840-968A-37A951735A70}"/>
              </a:ext>
            </a:extLst>
          </p:cNvPr>
          <p:cNvSpPr>
            <a:spLocks noGrp="1"/>
          </p:cNvSpPr>
          <p:nvPr>
            <p:ph type="pic" sz="quarter" idx="11"/>
          </p:nvPr>
        </p:nvSpPr>
        <p:spPr>
          <a:xfrm>
            <a:off x="2971027" y="1"/>
            <a:ext cx="9217799" cy="6294119"/>
          </a:xfrm>
        </p:spPr>
        <p:txBody>
          <a:bodyPr/>
          <a:lstStyle/>
          <a:p>
            <a:endParaRPr lang="en-US"/>
          </a:p>
        </p:txBody>
      </p:sp>
      <p:sp>
        <p:nvSpPr>
          <p:cNvPr id="14" name="Picture Placeholder 8">
            <a:extLst>
              <a:ext uri="{FF2B5EF4-FFF2-40B4-BE49-F238E27FC236}">
                <a16:creationId xmlns:a16="http://schemas.microsoft.com/office/drawing/2014/main" id="{C0A5D325-1FDE-F84D-BD86-2FF7BCB16563}"/>
              </a:ext>
            </a:extLst>
          </p:cNvPr>
          <p:cNvSpPr>
            <a:spLocks noGrp="1"/>
          </p:cNvSpPr>
          <p:nvPr>
            <p:ph type="pic" sz="quarter" idx="19"/>
          </p:nvPr>
        </p:nvSpPr>
        <p:spPr>
          <a:xfrm>
            <a:off x="-7343" y="2661562"/>
            <a:ext cx="2806259" cy="3632559"/>
          </a:xfrm>
        </p:spPr>
        <p:txBody>
          <a:bodyPr/>
          <a:lstStyle/>
          <a:p>
            <a:endParaRPr lang="en-US"/>
          </a:p>
        </p:txBody>
      </p:sp>
    </p:spTree>
    <p:extLst>
      <p:ext uri="{BB962C8B-B14F-4D97-AF65-F5344CB8AC3E}">
        <p14:creationId xmlns:p14="http://schemas.microsoft.com/office/powerpoint/2010/main" val="17150178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B3B5E-F2FC-411E-821A-F1A580FDB6C9}"/>
              </a:ext>
            </a:extLst>
          </p:cNvPr>
          <p:cNvSpPr>
            <a:spLocks noGrp="1"/>
          </p:cNvSpPr>
          <p:nvPr>
            <p:ph type="title"/>
          </p:nvPr>
        </p:nvSpPr>
        <p:spPr>
          <a:xfrm>
            <a:off x="3199567" y="338336"/>
            <a:ext cx="8836898" cy="576064"/>
          </a:xfrm>
        </p:spPr>
        <p:txBody>
          <a:bodyPr/>
          <a:lstStyle>
            <a:lvl1pPr>
              <a:defRPr>
                <a:solidFill>
                  <a:srgbClr val="004875"/>
                </a:solidFill>
              </a:defRPr>
            </a:lvl1pPr>
          </a:lstStyle>
          <a:p>
            <a:r>
              <a:rPr lang="en-US" dirty="0"/>
              <a:t>Click to edit Master title style</a:t>
            </a:r>
          </a:p>
        </p:txBody>
      </p:sp>
      <p:sp>
        <p:nvSpPr>
          <p:cNvPr id="6" name="Content Placeholder 2">
            <a:extLst>
              <a:ext uri="{FF2B5EF4-FFF2-40B4-BE49-F238E27FC236}">
                <a16:creationId xmlns:a16="http://schemas.microsoft.com/office/drawing/2014/main" id="{BB397C64-F63D-449C-9A51-34193A48D5F5}"/>
              </a:ext>
            </a:extLst>
          </p:cNvPr>
          <p:cNvSpPr>
            <a:spLocks noGrp="1"/>
          </p:cNvSpPr>
          <p:nvPr>
            <p:ph idx="1"/>
          </p:nvPr>
        </p:nvSpPr>
        <p:spPr>
          <a:xfrm>
            <a:off x="3199567" y="914400"/>
            <a:ext cx="8836898" cy="1524000"/>
          </a:xfrm>
        </p:spPr>
        <p:txBody>
          <a:bodyPr>
            <a:noAutofit/>
          </a:bodyPr>
          <a:lstStyle>
            <a:lvl1pPr>
              <a:defRPr sz="1999">
                <a:solidFill>
                  <a:srgbClr val="59595B"/>
                </a:solidFill>
                <a:latin typeface="Calibri" panose="020F0502020204030204" pitchFamily="34" charset="0"/>
              </a:defRPr>
            </a:lvl1pPr>
            <a:lvl2pPr marL="461824" indent="-231705">
              <a:buFont typeface="Arial" panose="020B0604020202020204" pitchFamily="34" charset="0"/>
              <a:buChar char="•"/>
              <a:defRPr sz="1799">
                <a:solidFill>
                  <a:srgbClr val="59595B"/>
                </a:solidFill>
                <a:latin typeface="Calibri" panose="020F0502020204030204" pitchFamily="34" charset="0"/>
              </a:defRPr>
            </a:lvl2pPr>
            <a:lvl3pPr marL="915713" indent="-226945">
              <a:buFont typeface="Myriad Pro" pitchFamily="34" charset="0"/>
              <a:buChar char="º"/>
              <a:defRPr lang="en-US" sz="17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799">
                <a:solidFill>
                  <a:srgbClr val="59595B"/>
                </a:solidFill>
                <a:latin typeface="Calibri" panose="020F0502020204030204" pitchFamily="34" charset="0"/>
              </a:defRPr>
            </a:lvl4pPr>
            <a:lvl5pPr marL="1829839" indent="-226945">
              <a:buFont typeface="Arial" panose="020B0604020202020204" pitchFamily="34" charset="0"/>
              <a:buChar char="‒"/>
              <a:defRPr sz="1799">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7">
            <a:extLst>
              <a:ext uri="{FF2B5EF4-FFF2-40B4-BE49-F238E27FC236}">
                <a16:creationId xmlns:a16="http://schemas.microsoft.com/office/drawing/2014/main" id="{D1A58C24-6136-44AE-A436-9A60BD22F45A}"/>
              </a:ext>
            </a:extLst>
          </p:cNvPr>
          <p:cNvSpPr>
            <a:spLocks noGrp="1"/>
          </p:cNvSpPr>
          <p:nvPr>
            <p:ph type="pic" sz="quarter" idx="11"/>
          </p:nvPr>
        </p:nvSpPr>
        <p:spPr>
          <a:xfrm>
            <a:off x="0" y="2667000"/>
            <a:ext cx="12188825" cy="3627120"/>
          </a:xfrm>
        </p:spPr>
        <p:txBody>
          <a:bodyPr/>
          <a:lstStyle/>
          <a:p>
            <a:endParaRPr lang="en-US"/>
          </a:p>
        </p:txBody>
      </p:sp>
      <p:sp>
        <p:nvSpPr>
          <p:cNvPr id="9" name="Picture Placeholder 8">
            <a:extLst>
              <a:ext uri="{FF2B5EF4-FFF2-40B4-BE49-F238E27FC236}">
                <a16:creationId xmlns:a16="http://schemas.microsoft.com/office/drawing/2014/main" id="{6A78FA2F-BB93-0F40-9AC0-5DF3D29EC59F}"/>
              </a:ext>
            </a:extLst>
          </p:cNvPr>
          <p:cNvSpPr>
            <a:spLocks noGrp="1"/>
          </p:cNvSpPr>
          <p:nvPr>
            <p:ph type="pic" sz="quarter" idx="15"/>
          </p:nvPr>
        </p:nvSpPr>
        <p:spPr>
          <a:xfrm>
            <a:off x="-7343" y="7716"/>
            <a:ext cx="2799063" cy="2506884"/>
          </a:xfrm>
        </p:spPr>
        <p:txBody>
          <a:bodyPr/>
          <a:lstStyle/>
          <a:p>
            <a:endParaRPr lang="en-US"/>
          </a:p>
        </p:txBody>
      </p:sp>
    </p:spTree>
    <p:extLst>
      <p:ext uri="{BB962C8B-B14F-4D97-AF65-F5344CB8AC3E}">
        <p14:creationId xmlns:p14="http://schemas.microsoft.com/office/powerpoint/2010/main" val="700518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B3B5E-F2FC-411E-821A-F1A580FDB6C9}"/>
              </a:ext>
            </a:extLst>
          </p:cNvPr>
          <p:cNvSpPr>
            <a:spLocks noGrp="1"/>
          </p:cNvSpPr>
          <p:nvPr>
            <p:ph type="title"/>
          </p:nvPr>
        </p:nvSpPr>
        <p:spPr>
          <a:xfrm>
            <a:off x="7465656" y="338336"/>
            <a:ext cx="4570809" cy="576064"/>
          </a:xfrm>
        </p:spPr>
        <p:txBody>
          <a:bodyPr/>
          <a:lstStyle>
            <a:lvl1pPr>
              <a:defRPr>
                <a:solidFill>
                  <a:srgbClr val="004875"/>
                </a:solidFill>
              </a:defRPr>
            </a:lvl1pPr>
          </a:lstStyle>
          <a:p>
            <a:r>
              <a:rPr lang="en-US" dirty="0"/>
              <a:t>Click to edit Master title style</a:t>
            </a:r>
          </a:p>
        </p:txBody>
      </p:sp>
      <p:sp>
        <p:nvSpPr>
          <p:cNvPr id="6" name="Content Placeholder 2">
            <a:extLst>
              <a:ext uri="{FF2B5EF4-FFF2-40B4-BE49-F238E27FC236}">
                <a16:creationId xmlns:a16="http://schemas.microsoft.com/office/drawing/2014/main" id="{BB397C64-F63D-449C-9A51-34193A48D5F5}"/>
              </a:ext>
            </a:extLst>
          </p:cNvPr>
          <p:cNvSpPr>
            <a:spLocks noGrp="1"/>
          </p:cNvSpPr>
          <p:nvPr>
            <p:ph idx="1"/>
          </p:nvPr>
        </p:nvSpPr>
        <p:spPr>
          <a:xfrm>
            <a:off x="7465656" y="914400"/>
            <a:ext cx="4570809" cy="5379720"/>
          </a:xfrm>
        </p:spPr>
        <p:txBody>
          <a:bodyPr>
            <a:noAutofit/>
          </a:bodyPr>
          <a:lstStyle>
            <a:lvl1pPr>
              <a:defRPr sz="1999">
                <a:solidFill>
                  <a:srgbClr val="59595B"/>
                </a:solidFill>
                <a:latin typeface="Calibri" panose="020F0502020204030204" pitchFamily="34" charset="0"/>
              </a:defRPr>
            </a:lvl1pPr>
            <a:lvl2pPr marL="461824" indent="-231705">
              <a:buFont typeface="Arial" panose="020B0604020202020204" pitchFamily="34" charset="0"/>
              <a:buChar char="•"/>
              <a:defRPr sz="1799">
                <a:solidFill>
                  <a:srgbClr val="59595B"/>
                </a:solidFill>
                <a:latin typeface="Calibri" panose="020F0502020204030204" pitchFamily="34" charset="0"/>
              </a:defRPr>
            </a:lvl2pPr>
            <a:lvl3pPr marL="915713" indent="-226945">
              <a:buFont typeface="Myriad Pro" pitchFamily="34" charset="0"/>
              <a:buChar char="º"/>
              <a:defRPr lang="en-US" sz="17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799">
                <a:solidFill>
                  <a:srgbClr val="59595B"/>
                </a:solidFill>
                <a:latin typeface="Calibri" panose="020F0502020204030204" pitchFamily="34" charset="0"/>
              </a:defRPr>
            </a:lvl4pPr>
            <a:lvl5pPr marL="1829839" indent="-226945">
              <a:buFont typeface="Arial" panose="020B0604020202020204" pitchFamily="34" charset="0"/>
              <a:buChar char="‒"/>
              <a:defRPr sz="1799">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7">
            <a:extLst>
              <a:ext uri="{FF2B5EF4-FFF2-40B4-BE49-F238E27FC236}">
                <a16:creationId xmlns:a16="http://schemas.microsoft.com/office/drawing/2014/main" id="{D1A58C24-6136-44AE-A436-9A60BD22F45A}"/>
              </a:ext>
            </a:extLst>
          </p:cNvPr>
          <p:cNvSpPr>
            <a:spLocks noGrp="1"/>
          </p:cNvSpPr>
          <p:nvPr>
            <p:ph type="pic" sz="quarter" idx="11"/>
          </p:nvPr>
        </p:nvSpPr>
        <p:spPr>
          <a:xfrm>
            <a:off x="0" y="0"/>
            <a:ext cx="7313295" cy="6294120"/>
          </a:xfrm>
        </p:spPr>
        <p:txBody>
          <a:bodyPr/>
          <a:lstStyle/>
          <a:p>
            <a:endParaRPr lang="en-US"/>
          </a:p>
        </p:txBody>
      </p:sp>
    </p:spTree>
    <p:extLst>
      <p:ext uri="{BB962C8B-B14F-4D97-AF65-F5344CB8AC3E}">
        <p14:creationId xmlns:p14="http://schemas.microsoft.com/office/powerpoint/2010/main" val="82142674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33493DA8-3594-4F60-AFCF-4580037462AC}"/>
              </a:ext>
            </a:extLst>
          </p:cNvPr>
          <p:cNvSpPr>
            <a:spLocks noGrp="1"/>
          </p:cNvSpPr>
          <p:nvPr>
            <p:ph type="body" sz="quarter" idx="12" hasCustomPrompt="1"/>
          </p:nvPr>
        </p:nvSpPr>
        <p:spPr>
          <a:xfrm>
            <a:off x="7922736" y="990600"/>
            <a:ext cx="3504287" cy="990600"/>
          </a:xfrm>
        </p:spPr>
        <p:txBody>
          <a:bodyPr>
            <a:noAutofit/>
          </a:bodyPr>
          <a:lstStyle>
            <a:lvl1pPr>
              <a:defRPr sz="7998">
                <a:solidFill>
                  <a:srgbClr val="004875"/>
                </a:solidFill>
              </a:defRPr>
            </a:lvl1pPr>
          </a:lstStyle>
          <a:p>
            <a:pPr lvl="0"/>
            <a:r>
              <a:rPr lang="en-US" dirty="0"/>
              <a:t>Big Fact</a:t>
            </a:r>
          </a:p>
        </p:txBody>
      </p:sp>
      <p:sp>
        <p:nvSpPr>
          <p:cNvPr id="10" name="Text Placeholder 13">
            <a:extLst>
              <a:ext uri="{FF2B5EF4-FFF2-40B4-BE49-F238E27FC236}">
                <a16:creationId xmlns:a16="http://schemas.microsoft.com/office/drawing/2014/main" id="{4E748999-2559-4F61-92B7-AD7DAB0CC97C}"/>
              </a:ext>
            </a:extLst>
          </p:cNvPr>
          <p:cNvSpPr>
            <a:spLocks noGrp="1"/>
          </p:cNvSpPr>
          <p:nvPr>
            <p:ph type="body" sz="quarter" idx="13"/>
          </p:nvPr>
        </p:nvSpPr>
        <p:spPr>
          <a:xfrm>
            <a:off x="8619604" y="2133600"/>
            <a:ext cx="2790491" cy="1524000"/>
          </a:xfrm>
        </p:spPr>
        <p:txBody>
          <a:bodyPr>
            <a:normAutofit/>
          </a:bodyPr>
          <a:lstStyle>
            <a:lvl1pPr algn="r">
              <a:defRPr sz="2799"/>
            </a:lvl1pPr>
            <a:lvl2pPr marL="230119" indent="0">
              <a:buNone/>
              <a:defRPr/>
            </a:lvl2pPr>
          </a:lstStyle>
          <a:p>
            <a:pPr lvl="0"/>
            <a:r>
              <a:rPr lang="en-US" dirty="0"/>
              <a:t>Edit Master text styles</a:t>
            </a:r>
          </a:p>
        </p:txBody>
      </p:sp>
      <p:sp>
        <p:nvSpPr>
          <p:cNvPr id="6" name="Picture Placeholder 7">
            <a:extLst>
              <a:ext uri="{FF2B5EF4-FFF2-40B4-BE49-F238E27FC236}">
                <a16:creationId xmlns:a16="http://schemas.microsoft.com/office/drawing/2014/main" id="{434FB495-40E2-CD4D-B2C3-86C9B6A3FBD3}"/>
              </a:ext>
            </a:extLst>
          </p:cNvPr>
          <p:cNvSpPr>
            <a:spLocks noGrp="1"/>
          </p:cNvSpPr>
          <p:nvPr>
            <p:ph type="pic" sz="quarter" idx="11"/>
          </p:nvPr>
        </p:nvSpPr>
        <p:spPr>
          <a:xfrm>
            <a:off x="0" y="0"/>
            <a:ext cx="7313295" cy="6294120"/>
          </a:xfrm>
        </p:spPr>
        <p:txBody>
          <a:bodyPr/>
          <a:lstStyle/>
          <a:p>
            <a:endParaRPr lang="en-US"/>
          </a:p>
        </p:txBody>
      </p:sp>
    </p:spTree>
    <p:extLst>
      <p:ext uri="{BB962C8B-B14F-4D97-AF65-F5344CB8AC3E}">
        <p14:creationId xmlns:p14="http://schemas.microsoft.com/office/powerpoint/2010/main" val="13336374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67EC31F5-38FD-4982-B65F-DC98AB6F41A6}"/>
              </a:ext>
            </a:extLst>
          </p:cNvPr>
          <p:cNvSpPr>
            <a:spLocks noGrp="1"/>
          </p:cNvSpPr>
          <p:nvPr>
            <p:ph type="body" sz="quarter" idx="12" hasCustomPrompt="1"/>
          </p:nvPr>
        </p:nvSpPr>
        <p:spPr>
          <a:xfrm>
            <a:off x="609441" y="1371600"/>
            <a:ext cx="3504287" cy="990600"/>
          </a:xfrm>
        </p:spPr>
        <p:txBody>
          <a:bodyPr>
            <a:noAutofit/>
          </a:bodyPr>
          <a:lstStyle>
            <a:lvl1pPr>
              <a:lnSpc>
                <a:spcPct val="80000"/>
              </a:lnSpc>
              <a:defRPr sz="3999">
                <a:solidFill>
                  <a:srgbClr val="004875"/>
                </a:solidFill>
              </a:defRPr>
            </a:lvl1pPr>
          </a:lstStyle>
          <a:p>
            <a:pPr lvl="0"/>
            <a:r>
              <a:rPr lang="en-US" dirty="0"/>
              <a:t>Big Fact</a:t>
            </a:r>
          </a:p>
        </p:txBody>
      </p:sp>
      <p:sp>
        <p:nvSpPr>
          <p:cNvPr id="14" name="Text Placeholder 13">
            <a:extLst>
              <a:ext uri="{FF2B5EF4-FFF2-40B4-BE49-F238E27FC236}">
                <a16:creationId xmlns:a16="http://schemas.microsoft.com/office/drawing/2014/main" id="{D92C42DC-2C17-40EC-BDEE-98CA1B851929}"/>
              </a:ext>
            </a:extLst>
          </p:cNvPr>
          <p:cNvSpPr>
            <a:spLocks noGrp="1"/>
          </p:cNvSpPr>
          <p:nvPr>
            <p:ph type="body" sz="quarter" idx="13"/>
          </p:nvPr>
        </p:nvSpPr>
        <p:spPr>
          <a:xfrm>
            <a:off x="609441" y="2514600"/>
            <a:ext cx="2790491" cy="1524000"/>
          </a:xfrm>
        </p:spPr>
        <p:txBody>
          <a:bodyPr>
            <a:normAutofit/>
          </a:bodyPr>
          <a:lstStyle>
            <a:lvl1pPr algn="l">
              <a:defRPr sz="1999">
                <a:solidFill>
                  <a:srgbClr val="808080"/>
                </a:solidFill>
              </a:defRPr>
            </a:lvl1pPr>
            <a:lvl2pPr marL="230119" indent="0">
              <a:buNone/>
              <a:defRPr/>
            </a:lvl2pPr>
          </a:lstStyle>
          <a:p>
            <a:pPr lvl="0"/>
            <a:r>
              <a:rPr lang="en-US" dirty="0"/>
              <a:t>Edit Master text styles</a:t>
            </a:r>
          </a:p>
        </p:txBody>
      </p:sp>
    </p:spTree>
    <p:extLst>
      <p:ext uri="{BB962C8B-B14F-4D97-AF65-F5344CB8AC3E}">
        <p14:creationId xmlns:p14="http://schemas.microsoft.com/office/powerpoint/2010/main" val="12620681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33493DA8-3594-4F60-AFCF-4580037462AC}"/>
              </a:ext>
            </a:extLst>
          </p:cNvPr>
          <p:cNvSpPr>
            <a:spLocks noGrp="1"/>
          </p:cNvSpPr>
          <p:nvPr>
            <p:ph type="body" sz="quarter" idx="12" hasCustomPrompt="1"/>
          </p:nvPr>
        </p:nvSpPr>
        <p:spPr>
          <a:xfrm>
            <a:off x="5484971" y="990600"/>
            <a:ext cx="6246773" cy="990600"/>
          </a:xfrm>
        </p:spPr>
        <p:txBody>
          <a:bodyPr>
            <a:noAutofit/>
          </a:bodyPr>
          <a:lstStyle>
            <a:lvl1pPr>
              <a:defRPr sz="7998">
                <a:solidFill>
                  <a:srgbClr val="004875"/>
                </a:solidFill>
              </a:defRPr>
            </a:lvl1pPr>
          </a:lstStyle>
          <a:p>
            <a:pPr lvl="0"/>
            <a:r>
              <a:rPr lang="en-US" dirty="0"/>
              <a:t>Big Fact</a:t>
            </a:r>
          </a:p>
        </p:txBody>
      </p:sp>
      <p:sp>
        <p:nvSpPr>
          <p:cNvPr id="10" name="Text Placeholder 13">
            <a:extLst>
              <a:ext uri="{FF2B5EF4-FFF2-40B4-BE49-F238E27FC236}">
                <a16:creationId xmlns:a16="http://schemas.microsoft.com/office/drawing/2014/main" id="{4E748999-2559-4F61-92B7-AD7DAB0CC97C}"/>
              </a:ext>
            </a:extLst>
          </p:cNvPr>
          <p:cNvSpPr>
            <a:spLocks noGrp="1"/>
          </p:cNvSpPr>
          <p:nvPr>
            <p:ph type="body" sz="quarter" idx="13"/>
          </p:nvPr>
        </p:nvSpPr>
        <p:spPr>
          <a:xfrm>
            <a:off x="5561152" y="2133600"/>
            <a:ext cx="6153664" cy="2514600"/>
          </a:xfrm>
        </p:spPr>
        <p:txBody>
          <a:bodyPr>
            <a:normAutofit/>
          </a:bodyPr>
          <a:lstStyle>
            <a:lvl1pPr algn="l">
              <a:defRPr sz="2799"/>
            </a:lvl1pPr>
            <a:lvl2pPr marL="230119" indent="0">
              <a:buNone/>
              <a:defRPr/>
            </a:lvl2pPr>
          </a:lstStyle>
          <a:p>
            <a:pPr lvl="0"/>
            <a:r>
              <a:rPr lang="en-US" dirty="0"/>
              <a:t>Edit Master text styles</a:t>
            </a:r>
          </a:p>
        </p:txBody>
      </p:sp>
      <p:sp>
        <p:nvSpPr>
          <p:cNvPr id="6" name="Picture Placeholder 8">
            <a:extLst>
              <a:ext uri="{FF2B5EF4-FFF2-40B4-BE49-F238E27FC236}">
                <a16:creationId xmlns:a16="http://schemas.microsoft.com/office/drawing/2014/main" id="{C9D8A1BF-81F8-B34F-85E7-7ECA0C5FD1CC}"/>
              </a:ext>
            </a:extLst>
          </p:cNvPr>
          <p:cNvSpPr>
            <a:spLocks noGrp="1"/>
          </p:cNvSpPr>
          <p:nvPr>
            <p:ph type="pic" sz="quarter" idx="11"/>
          </p:nvPr>
        </p:nvSpPr>
        <p:spPr>
          <a:xfrm>
            <a:off x="0" y="1"/>
            <a:ext cx="5180251" cy="6294119"/>
          </a:xfrm>
        </p:spPr>
        <p:txBody>
          <a:bodyPr/>
          <a:lstStyle/>
          <a:p>
            <a:endParaRPr lang="en-US"/>
          </a:p>
        </p:txBody>
      </p:sp>
    </p:spTree>
    <p:extLst>
      <p:ext uri="{BB962C8B-B14F-4D97-AF65-F5344CB8AC3E}">
        <p14:creationId xmlns:p14="http://schemas.microsoft.com/office/powerpoint/2010/main" val="183676740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9" name="Text Placeholder 9">
            <a:extLst>
              <a:ext uri="{FF2B5EF4-FFF2-40B4-BE49-F238E27FC236}">
                <a16:creationId xmlns:a16="http://schemas.microsoft.com/office/drawing/2014/main" id="{33493DA8-3594-4F60-AFCF-4580037462AC}"/>
              </a:ext>
            </a:extLst>
          </p:cNvPr>
          <p:cNvSpPr>
            <a:spLocks noGrp="1"/>
          </p:cNvSpPr>
          <p:nvPr>
            <p:ph type="body" sz="quarter" idx="12" hasCustomPrompt="1"/>
          </p:nvPr>
        </p:nvSpPr>
        <p:spPr>
          <a:xfrm>
            <a:off x="457081" y="990600"/>
            <a:ext cx="6246773" cy="990600"/>
          </a:xfrm>
        </p:spPr>
        <p:txBody>
          <a:bodyPr>
            <a:noAutofit/>
          </a:bodyPr>
          <a:lstStyle>
            <a:lvl1pPr>
              <a:defRPr sz="7998">
                <a:solidFill>
                  <a:srgbClr val="004875"/>
                </a:solidFill>
              </a:defRPr>
            </a:lvl1pPr>
          </a:lstStyle>
          <a:p>
            <a:pPr lvl="0"/>
            <a:r>
              <a:rPr lang="en-US" dirty="0"/>
              <a:t>Big Fact</a:t>
            </a:r>
          </a:p>
        </p:txBody>
      </p:sp>
      <p:sp>
        <p:nvSpPr>
          <p:cNvPr id="10" name="Text Placeholder 13">
            <a:extLst>
              <a:ext uri="{FF2B5EF4-FFF2-40B4-BE49-F238E27FC236}">
                <a16:creationId xmlns:a16="http://schemas.microsoft.com/office/drawing/2014/main" id="{4E748999-2559-4F61-92B7-AD7DAB0CC97C}"/>
              </a:ext>
            </a:extLst>
          </p:cNvPr>
          <p:cNvSpPr>
            <a:spLocks noGrp="1"/>
          </p:cNvSpPr>
          <p:nvPr>
            <p:ph type="body" sz="quarter" idx="13"/>
          </p:nvPr>
        </p:nvSpPr>
        <p:spPr>
          <a:xfrm>
            <a:off x="533262" y="2133600"/>
            <a:ext cx="6153664" cy="2514600"/>
          </a:xfrm>
        </p:spPr>
        <p:txBody>
          <a:bodyPr>
            <a:normAutofit/>
          </a:bodyPr>
          <a:lstStyle>
            <a:lvl1pPr algn="l">
              <a:defRPr sz="2799"/>
            </a:lvl1pPr>
            <a:lvl2pPr marL="230119" indent="0">
              <a:buNone/>
              <a:defRPr/>
            </a:lvl2pPr>
          </a:lstStyle>
          <a:p>
            <a:pPr lvl="0"/>
            <a:r>
              <a:rPr lang="en-US" dirty="0"/>
              <a:t>Edit Master text styles</a:t>
            </a:r>
          </a:p>
        </p:txBody>
      </p:sp>
      <p:sp>
        <p:nvSpPr>
          <p:cNvPr id="6" name="Picture Placeholder 8">
            <a:extLst>
              <a:ext uri="{FF2B5EF4-FFF2-40B4-BE49-F238E27FC236}">
                <a16:creationId xmlns:a16="http://schemas.microsoft.com/office/drawing/2014/main" id="{3824DC7D-E212-4A47-9A0C-7F7437924726}"/>
              </a:ext>
            </a:extLst>
          </p:cNvPr>
          <p:cNvSpPr>
            <a:spLocks noGrp="1"/>
          </p:cNvSpPr>
          <p:nvPr>
            <p:ph type="pic" sz="quarter" idx="11"/>
          </p:nvPr>
        </p:nvSpPr>
        <p:spPr>
          <a:xfrm>
            <a:off x="7008574" y="1"/>
            <a:ext cx="5180251" cy="6294119"/>
          </a:xfrm>
        </p:spPr>
        <p:txBody>
          <a:bodyPr/>
          <a:lstStyle/>
          <a:p>
            <a:endParaRPr lang="en-US"/>
          </a:p>
        </p:txBody>
      </p:sp>
    </p:spTree>
    <p:extLst>
      <p:ext uri="{BB962C8B-B14F-4D97-AF65-F5344CB8AC3E}">
        <p14:creationId xmlns:p14="http://schemas.microsoft.com/office/powerpoint/2010/main" val="3732359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E1DF8491-8798-47C1-BC07-71BE24EEB1B0}"/>
              </a:ext>
            </a:extLst>
          </p:cNvPr>
          <p:cNvGrpSpPr/>
          <p:nvPr userDrawn="1"/>
        </p:nvGrpSpPr>
        <p:grpSpPr>
          <a:xfrm>
            <a:off x="-9695" y="1"/>
            <a:ext cx="12188825" cy="2517835"/>
            <a:chOff x="2964466" y="1595725"/>
            <a:chExt cx="9220200" cy="2517835"/>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64466" y="1595725"/>
              <a:ext cx="9220200"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dirty="0">
                <a:latin typeface="Calibri" panose="020F0502020204030204" pitchFamily="34" charset="0"/>
              </a:endParaRPr>
            </a:p>
          </p:txBody>
        </p:sp>
        <p:cxnSp>
          <p:nvCxnSpPr>
            <p:cNvPr id="21" name="Straight Connector 20">
              <a:extLst>
                <a:ext uri="{FF2B5EF4-FFF2-40B4-BE49-F238E27FC236}">
                  <a16:creationId xmlns:a16="http://schemas.microsoft.com/office/drawing/2014/main" id="{6E8B6806-74F1-4963-90CB-0784E09CC377}"/>
                </a:ext>
              </a:extLst>
            </p:cNvPr>
            <p:cNvCxnSpPr>
              <a:cxnSpLocks/>
            </p:cNvCxnSpPr>
            <p:nvPr userDrawn="1"/>
          </p:nvCxnSpPr>
          <p:spPr>
            <a:xfrm>
              <a:off x="3505200" y="2825238"/>
              <a:ext cx="828341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718115" y="425540"/>
            <a:ext cx="10785089"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endParaRPr lang="en-US" dirty="0"/>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685620" y="1367182"/>
            <a:ext cx="10785089"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endParaRPr lang="en-US" dirty="0"/>
          </a:p>
        </p:txBody>
      </p:sp>
      <p:sp>
        <p:nvSpPr>
          <p:cNvPr id="15" name="Picture Placeholder 10">
            <a:extLst>
              <a:ext uri="{FF2B5EF4-FFF2-40B4-BE49-F238E27FC236}">
                <a16:creationId xmlns:a16="http://schemas.microsoft.com/office/drawing/2014/main" id="{965E55E5-5151-484C-88C4-09DA4F207CF3}"/>
              </a:ext>
            </a:extLst>
          </p:cNvPr>
          <p:cNvSpPr>
            <a:spLocks noGrp="1"/>
          </p:cNvSpPr>
          <p:nvPr>
            <p:ph type="pic" sz="quarter" idx="22"/>
          </p:nvPr>
        </p:nvSpPr>
        <p:spPr>
          <a:xfrm>
            <a:off x="0" y="2650997"/>
            <a:ext cx="12197290" cy="3657600"/>
          </a:xfrm>
        </p:spPr>
        <p:txBody>
          <a:bodyPr/>
          <a:lstStyle/>
          <a:p>
            <a:endParaRPr lang="en-US" dirty="0"/>
          </a:p>
        </p:txBody>
      </p:sp>
    </p:spTree>
    <p:extLst>
      <p:ext uri="{BB962C8B-B14F-4D97-AF65-F5344CB8AC3E}">
        <p14:creationId xmlns:p14="http://schemas.microsoft.com/office/powerpoint/2010/main" val="19179997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Appendix Slide">
    <p:spTree>
      <p:nvGrpSpPr>
        <p:cNvPr id="1" name=""/>
        <p:cNvGrpSpPr/>
        <p:nvPr/>
      </p:nvGrpSpPr>
      <p:grpSpPr>
        <a:xfrm>
          <a:off x="0" y="0"/>
          <a:ext cx="0" cy="0"/>
          <a:chOff x="0" y="0"/>
          <a:chExt cx="0" cy="0"/>
        </a:xfrm>
      </p:grpSpPr>
      <p:sp>
        <p:nvSpPr>
          <p:cNvPr id="2" name="Title 1"/>
          <p:cNvSpPr>
            <a:spLocks noGrp="1"/>
          </p:cNvSpPr>
          <p:nvPr>
            <p:ph type="title"/>
          </p:nvPr>
        </p:nvSpPr>
        <p:spPr>
          <a:xfrm>
            <a:off x="815201" y="116632"/>
            <a:ext cx="10764183" cy="576064"/>
          </a:xfrm>
        </p:spPr>
        <p:txBody>
          <a:bodyPr>
            <a:noAutofit/>
          </a:bodyPr>
          <a:lstStyle>
            <a:lvl1pPr>
              <a:defRPr sz="3599">
                <a:solidFill>
                  <a:srgbClr val="004875"/>
                </a:solidFill>
              </a:defRPr>
            </a:lvl1pPr>
          </a:lstStyle>
          <a:p>
            <a:r>
              <a:rPr lang="en-US"/>
              <a:t>Click to edit Master title style</a:t>
            </a:r>
            <a:endParaRPr lang="en-US" dirty="0"/>
          </a:p>
        </p:txBody>
      </p:sp>
      <p:sp>
        <p:nvSpPr>
          <p:cNvPr id="3" name="Content Placeholder 2"/>
          <p:cNvSpPr>
            <a:spLocks noGrp="1"/>
          </p:cNvSpPr>
          <p:nvPr>
            <p:ph idx="1"/>
          </p:nvPr>
        </p:nvSpPr>
        <p:spPr>
          <a:xfrm>
            <a:off x="815201" y="804672"/>
            <a:ext cx="10764183" cy="5212080"/>
          </a:xfrm>
        </p:spPr>
        <p:txBody>
          <a:bodyPr>
            <a:normAutofit/>
          </a:bodyPr>
          <a:lstStyle>
            <a:lvl1pPr>
              <a:defRPr sz="2399">
                <a:solidFill>
                  <a:srgbClr val="333333"/>
                </a:solidFill>
                <a:latin typeface="Calibri" panose="020F0502020204030204" pitchFamily="34" charset="0"/>
              </a:defRPr>
            </a:lvl1pPr>
            <a:lvl2pPr marL="461824" indent="-231705">
              <a:buFont typeface="Arial" panose="020B0604020202020204" pitchFamily="34" charset="0"/>
              <a:buChar char="•"/>
              <a:defRPr sz="1999">
                <a:solidFill>
                  <a:srgbClr val="333333"/>
                </a:solidFill>
                <a:latin typeface="Calibri" panose="020F0502020204030204" pitchFamily="34" charset="0"/>
              </a:defRPr>
            </a:lvl2pPr>
            <a:lvl3pPr marL="915713" indent="-226945">
              <a:buFont typeface="Myriad Pro" pitchFamily="34" charset="0"/>
              <a:buChar char="º"/>
              <a:defRPr lang="en-US" sz="1999" kern="1200" dirty="0" smtClean="0">
                <a:solidFill>
                  <a:srgbClr val="333333"/>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333333"/>
                </a:solidFill>
                <a:latin typeface="Calibri" panose="020F0502020204030204" pitchFamily="34" charset="0"/>
              </a:defRPr>
            </a:lvl4pPr>
            <a:lvl5pPr marL="1829839" indent="-226945">
              <a:buFont typeface="Arial" panose="020B0604020202020204" pitchFamily="34" charset="0"/>
              <a:buChar char="‒"/>
              <a:defRPr sz="1999">
                <a:solidFill>
                  <a:srgbClr val="333333"/>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6" name="Picture 5">
            <a:extLst>
              <a:ext uri="{FF2B5EF4-FFF2-40B4-BE49-F238E27FC236}">
                <a16:creationId xmlns:a16="http://schemas.microsoft.com/office/drawing/2014/main" id="{5D930A23-EAF3-497F-8E4D-0179FF3F623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3057613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Confidential">
    <p:spTree>
      <p:nvGrpSpPr>
        <p:cNvPr id="1" name=""/>
        <p:cNvGrpSpPr/>
        <p:nvPr/>
      </p:nvGrpSpPr>
      <p:grpSpPr>
        <a:xfrm>
          <a:off x="0" y="0"/>
          <a:ext cx="0" cy="0"/>
          <a:chOff x="0" y="0"/>
          <a:chExt cx="0" cy="0"/>
        </a:xfrm>
      </p:grpSpPr>
      <p:sp>
        <p:nvSpPr>
          <p:cNvPr id="5" name="TextBox 4"/>
          <p:cNvSpPr txBox="1"/>
          <p:nvPr userDrawn="1"/>
        </p:nvSpPr>
        <p:spPr>
          <a:xfrm>
            <a:off x="4844071" y="5954632"/>
            <a:ext cx="3167527" cy="461665"/>
          </a:xfrm>
          <a:prstGeom prst="rect">
            <a:avLst/>
          </a:prstGeom>
          <a:noFill/>
        </p:spPr>
        <p:txBody>
          <a:bodyPr wrap="square" rtlCol="0">
            <a:spAutoFit/>
          </a:bodyPr>
          <a:lstStyle/>
          <a:p>
            <a:pPr algn="ctr"/>
            <a:r>
              <a:rPr lang="en-US" sz="2399" dirty="0">
                <a:solidFill>
                  <a:srgbClr val="FF0000"/>
                </a:solidFill>
                <a:latin typeface="Myriad Pro Light" pitchFamily="34" charset="0"/>
              </a:rPr>
              <a:t>Confidential</a:t>
            </a:r>
          </a:p>
        </p:txBody>
      </p:sp>
      <p:sp>
        <p:nvSpPr>
          <p:cNvPr id="2" name="Title 1"/>
          <p:cNvSpPr>
            <a:spLocks noGrp="1"/>
          </p:cNvSpPr>
          <p:nvPr>
            <p:ph type="title"/>
          </p:nvPr>
        </p:nvSpPr>
        <p:spPr>
          <a:xfrm>
            <a:off x="815201" y="116632"/>
            <a:ext cx="10764183" cy="576064"/>
          </a:xfrm>
        </p:spPr>
        <p:txBody>
          <a:bodyPr>
            <a:noAutofit/>
          </a:bodyPr>
          <a:lstStyle>
            <a:lvl1pPr>
              <a:defRPr sz="3599">
                <a:solidFill>
                  <a:srgbClr val="004875"/>
                </a:solidFill>
              </a:defRPr>
            </a:lvl1pPr>
          </a:lstStyle>
          <a:p>
            <a:r>
              <a:rPr lang="en-US"/>
              <a:t>Click to edit Master title style</a:t>
            </a:r>
            <a:endParaRPr lang="en-US" dirty="0"/>
          </a:p>
        </p:txBody>
      </p:sp>
      <p:sp>
        <p:nvSpPr>
          <p:cNvPr id="3" name="Content Placeholder 2"/>
          <p:cNvSpPr>
            <a:spLocks noGrp="1"/>
          </p:cNvSpPr>
          <p:nvPr>
            <p:ph idx="1"/>
          </p:nvPr>
        </p:nvSpPr>
        <p:spPr>
          <a:xfrm>
            <a:off x="815201" y="804672"/>
            <a:ext cx="10764183" cy="5212080"/>
          </a:xfrm>
        </p:spPr>
        <p:txBody>
          <a:bodyPr>
            <a:normAutofit/>
          </a:bodyPr>
          <a:lstStyle>
            <a:lvl1pPr>
              <a:defRPr sz="2399">
                <a:solidFill>
                  <a:srgbClr val="333333"/>
                </a:solidFill>
                <a:latin typeface="Calibri" panose="020F0502020204030204" pitchFamily="34" charset="0"/>
              </a:defRPr>
            </a:lvl1pPr>
            <a:lvl2pPr marL="461824" indent="-231705">
              <a:buFont typeface="Arial" panose="020B0604020202020204" pitchFamily="34" charset="0"/>
              <a:buChar char="•"/>
              <a:defRPr sz="1999">
                <a:solidFill>
                  <a:srgbClr val="333333"/>
                </a:solidFill>
                <a:latin typeface="Calibri" panose="020F0502020204030204" pitchFamily="34" charset="0"/>
              </a:defRPr>
            </a:lvl2pPr>
            <a:lvl3pPr marL="915713" indent="-226945">
              <a:buFont typeface="Myriad Pro" pitchFamily="34" charset="0"/>
              <a:buChar char="º"/>
              <a:defRPr lang="en-US" sz="1999" kern="1200" dirty="0" smtClean="0">
                <a:solidFill>
                  <a:srgbClr val="333333"/>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333333"/>
                </a:solidFill>
                <a:latin typeface="Calibri" panose="020F0502020204030204" pitchFamily="34" charset="0"/>
              </a:defRPr>
            </a:lvl4pPr>
            <a:lvl5pPr marL="1829839" indent="-226945">
              <a:buFont typeface="Arial" panose="020B0604020202020204" pitchFamily="34" charset="0"/>
              <a:buChar char="‒"/>
              <a:defRPr sz="1999">
                <a:solidFill>
                  <a:srgbClr val="333333"/>
                </a:solidFill>
                <a:latin typeface="Calibri" panose="020F050202020403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pic>
        <p:nvPicPr>
          <p:cNvPr id="7" name="Picture 6">
            <a:extLst>
              <a:ext uri="{FF2B5EF4-FFF2-40B4-BE49-F238E27FC236}">
                <a16:creationId xmlns:a16="http://schemas.microsoft.com/office/drawing/2014/main" id="{57B67CA4-A96E-4EB9-B3D9-131388AB3D9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19458933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16652" y="118872"/>
            <a:ext cx="10762732" cy="576072"/>
          </a:xfrm>
        </p:spPr>
        <p:txBody>
          <a:bodyPr anchor="ctr" anchorCtr="0"/>
          <a:lstStyle>
            <a:lvl1pPr>
              <a:defRPr>
                <a:solidFill>
                  <a:srgbClr val="004875"/>
                </a:solidFill>
              </a:defRPr>
            </a:lvl1pPr>
          </a:lstStyle>
          <a:p>
            <a:r>
              <a:rPr lang="en-US"/>
              <a:t>Click to edit Master title style</a:t>
            </a:r>
            <a:endParaRPr lang="en-US" dirty="0"/>
          </a:p>
        </p:txBody>
      </p:sp>
    </p:spTree>
    <p:extLst>
      <p:ext uri="{BB962C8B-B14F-4D97-AF65-F5344CB8AC3E}">
        <p14:creationId xmlns:p14="http://schemas.microsoft.com/office/powerpoint/2010/main" val="238377562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Only" preserve="1">
  <p:cSld name="Title No Logo">
    <p:spTree>
      <p:nvGrpSpPr>
        <p:cNvPr id="1" name=""/>
        <p:cNvGrpSpPr/>
        <p:nvPr/>
      </p:nvGrpSpPr>
      <p:grpSpPr>
        <a:xfrm>
          <a:off x="0" y="0"/>
          <a:ext cx="0" cy="0"/>
          <a:chOff x="0" y="0"/>
          <a:chExt cx="0" cy="0"/>
        </a:xfrm>
      </p:grpSpPr>
      <p:sp>
        <p:nvSpPr>
          <p:cNvPr id="2" name="Title 1"/>
          <p:cNvSpPr>
            <a:spLocks noGrp="1"/>
          </p:cNvSpPr>
          <p:nvPr>
            <p:ph type="title"/>
          </p:nvPr>
        </p:nvSpPr>
        <p:spPr>
          <a:xfrm>
            <a:off x="816652" y="118872"/>
            <a:ext cx="10762732" cy="576072"/>
          </a:xfrm>
        </p:spPr>
        <p:txBody>
          <a:bodyPr anchor="ctr" anchorCtr="0"/>
          <a:lstStyle>
            <a:lvl1pPr>
              <a:defRPr>
                <a:solidFill>
                  <a:srgbClr val="004875"/>
                </a:solidFill>
              </a:defRPr>
            </a:lvl1pPr>
          </a:lstStyle>
          <a:p>
            <a:r>
              <a:rPr lang="en-US"/>
              <a:t>Click to edit Master title style</a:t>
            </a:r>
            <a:endParaRPr lang="en-US" dirty="0"/>
          </a:p>
        </p:txBody>
      </p:sp>
    </p:spTree>
    <p:extLst>
      <p:ext uri="{BB962C8B-B14F-4D97-AF65-F5344CB8AC3E}">
        <p14:creationId xmlns:p14="http://schemas.microsoft.com/office/powerpoint/2010/main" val="5498902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Fully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698781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c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16599849"/>
      </p:ext>
    </p:extLst>
  </p:cSld>
  <p:clrMapOvr>
    <a:overrideClrMapping bg1="dk1" tx1="lt1" bg2="dk2" tx2="lt2" accent1="accent1" accent2="accent2" accent3="accent3" accent4="accent4" accent5="accent5" accent6="accent6" hlink="hlink" folHlink="folHlink"/>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13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2971026" y="12396"/>
            <a:ext cx="9217799" cy="623600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3483126" y="566936"/>
            <a:ext cx="8705699"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3483126" y="1295400"/>
            <a:ext cx="8705699"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3580468" y="1219200"/>
            <a:ext cx="6657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8">
            <a:extLst>
              <a:ext uri="{FF2B5EF4-FFF2-40B4-BE49-F238E27FC236}">
                <a16:creationId xmlns:a16="http://schemas.microsoft.com/office/drawing/2014/main" id="{C0A96344-4730-41AF-80F5-414671E9FAEE}"/>
              </a:ext>
            </a:extLst>
          </p:cNvPr>
          <p:cNvSpPr>
            <a:spLocks noGrp="1"/>
          </p:cNvSpPr>
          <p:nvPr>
            <p:ph type="pic" sz="quarter" idx="11"/>
          </p:nvPr>
        </p:nvSpPr>
        <p:spPr>
          <a:xfrm>
            <a:off x="0" y="2661562"/>
            <a:ext cx="2799063" cy="3586839"/>
          </a:xfrm>
        </p:spPr>
        <p:txBody>
          <a:bodyPr/>
          <a:lstStyle/>
          <a:p>
            <a:endParaRPr lang="en-US"/>
          </a:p>
        </p:txBody>
      </p:sp>
      <p:sp>
        <p:nvSpPr>
          <p:cNvPr id="13" name="Picture Placeholder 8">
            <a:extLst>
              <a:ext uri="{FF2B5EF4-FFF2-40B4-BE49-F238E27FC236}">
                <a16:creationId xmlns:a16="http://schemas.microsoft.com/office/drawing/2014/main" id="{01EEE639-A46A-4799-BE78-D82C2A1C6287}"/>
              </a:ext>
            </a:extLst>
          </p:cNvPr>
          <p:cNvSpPr>
            <a:spLocks noGrp="1"/>
          </p:cNvSpPr>
          <p:nvPr>
            <p:ph type="pic" sz="quarter" idx="12"/>
          </p:nvPr>
        </p:nvSpPr>
        <p:spPr>
          <a:xfrm>
            <a:off x="7196" y="7716"/>
            <a:ext cx="2799063" cy="2506884"/>
          </a:xfrm>
        </p:spPr>
        <p:txBody>
          <a:bodyPr/>
          <a:lstStyle/>
          <a:p>
            <a:endParaRPr lang="en-US"/>
          </a:p>
        </p:txBody>
      </p:sp>
    </p:spTree>
    <p:extLst>
      <p:ext uri="{BB962C8B-B14F-4D97-AF65-F5344CB8AC3E}">
        <p14:creationId xmlns:p14="http://schemas.microsoft.com/office/powerpoint/2010/main" val="248508095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B3203BD-9E8A-4211-B774-4137BE2FEAAD}"/>
              </a:ext>
            </a:extLst>
          </p:cNvPr>
          <p:cNvSpPr>
            <a:spLocks noGrp="1"/>
          </p:cNvSpPr>
          <p:nvPr>
            <p:ph type="sldNum" sz="quarter" idx="10"/>
          </p:nvPr>
        </p:nvSpPr>
        <p:spPr/>
        <p:txBody>
          <a:bodyPr/>
          <a:lstStyle/>
          <a:p>
            <a:fld id="{852567EB-E0F5-45D9-B008-D1999D3890B3}" type="slidenum">
              <a:rPr lang="en-US" smtClean="0"/>
              <a:pPr/>
              <a:t>‹#›</a:t>
            </a:fld>
            <a:endParaRPr lang="en-US"/>
          </a:p>
        </p:txBody>
      </p:sp>
      <p:grpSp>
        <p:nvGrpSpPr>
          <p:cNvPr id="27" name="Group 26">
            <a:extLst>
              <a:ext uri="{FF2B5EF4-FFF2-40B4-BE49-F238E27FC236}">
                <a16:creationId xmlns:a16="http://schemas.microsoft.com/office/drawing/2014/main" id="{E1DF8491-8798-47C1-BC07-71BE24EEB1B0}"/>
              </a:ext>
            </a:extLst>
          </p:cNvPr>
          <p:cNvGrpSpPr/>
          <p:nvPr userDrawn="1"/>
        </p:nvGrpSpPr>
        <p:grpSpPr>
          <a:xfrm>
            <a:off x="-9695" y="3733801"/>
            <a:ext cx="12188825" cy="2517835"/>
            <a:chOff x="2964466" y="1595725"/>
            <a:chExt cx="9220200" cy="2517835"/>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64466" y="1595725"/>
              <a:ext cx="9220200"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dirty="0">
                <a:latin typeface="Calibri" panose="020F0502020204030204" pitchFamily="34" charset="0"/>
              </a:endParaRPr>
            </a:p>
          </p:txBody>
        </p:sp>
        <p:cxnSp>
          <p:nvCxnSpPr>
            <p:cNvPr id="21" name="Straight Connector 20">
              <a:extLst>
                <a:ext uri="{FF2B5EF4-FFF2-40B4-BE49-F238E27FC236}">
                  <a16:creationId xmlns:a16="http://schemas.microsoft.com/office/drawing/2014/main" id="{6E8B6806-74F1-4963-90CB-0784E09CC377}"/>
                </a:ext>
              </a:extLst>
            </p:cNvPr>
            <p:cNvCxnSpPr>
              <a:cxnSpLocks/>
            </p:cNvCxnSpPr>
            <p:nvPr userDrawn="1"/>
          </p:nvCxnSpPr>
          <p:spPr>
            <a:xfrm>
              <a:off x="3505200" y="2825238"/>
              <a:ext cx="828341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718115" y="4159340"/>
            <a:ext cx="10785089"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endParaRPr lang="en-US" dirty="0"/>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685620" y="5100982"/>
            <a:ext cx="10785089"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endParaRPr lang="en-US" dirty="0"/>
          </a:p>
        </p:txBody>
      </p:sp>
      <p:sp>
        <p:nvSpPr>
          <p:cNvPr id="5" name="Picture Placeholder 4"/>
          <p:cNvSpPr>
            <a:spLocks noGrp="1"/>
          </p:cNvSpPr>
          <p:nvPr>
            <p:ph type="pic" sz="quarter" idx="19"/>
          </p:nvPr>
        </p:nvSpPr>
        <p:spPr>
          <a:xfrm>
            <a:off x="1" y="0"/>
            <a:ext cx="12179302" cy="3581400"/>
          </a:xfrm>
        </p:spPr>
        <p:txBody>
          <a:bodyPr/>
          <a:lstStyle/>
          <a:p>
            <a:endParaRPr lang="en-US"/>
          </a:p>
        </p:txBody>
      </p:sp>
    </p:spTree>
    <p:extLst>
      <p:ext uri="{BB962C8B-B14F-4D97-AF65-F5344CB8AC3E}">
        <p14:creationId xmlns:p14="http://schemas.microsoft.com/office/powerpoint/2010/main" val="411785922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itle 10"/>
          <p:cNvSpPr>
            <a:spLocks noGrp="1"/>
          </p:cNvSpPr>
          <p:nvPr>
            <p:ph type="title"/>
          </p:nvPr>
        </p:nvSpPr>
        <p:spPr>
          <a:xfrm>
            <a:off x="914162" y="2130552"/>
            <a:ext cx="10360501" cy="914400"/>
          </a:xfrm>
        </p:spPr>
        <p:txBody>
          <a:bodyPr/>
          <a:lstStyle>
            <a:lvl1pPr>
              <a:defRPr sz="3999"/>
            </a:lvl1pPr>
          </a:lstStyle>
          <a:p>
            <a:r>
              <a:rPr lang="en-US" dirty="0"/>
              <a:t>Click to edit Master title style</a:t>
            </a:r>
          </a:p>
        </p:txBody>
      </p:sp>
      <p:sp>
        <p:nvSpPr>
          <p:cNvPr id="15" name="Text Placeholder 14"/>
          <p:cNvSpPr>
            <a:spLocks noGrp="1"/>
          </p:cNvSpPr>
          <p:nvPr>
            <p:ph type="body" sz="quarter" idx="10" hasCustomPrompt="1"/>
          </p:nvPr>
        </p:nvSpPr>
        <p:spPr>
          <a:xfrm>
            <a:off x="914162" y="3886200"/>
            <a:ext cx="10360501" cy="1828800"/>
          </a:xfrm>
        </p:spPr>
        <p:txBody>
          <a:bodyPr>
            <a:normAutofit/>
          </a:bodyPr>
          <a:lstStyle>
            <a:lvl1pPr marL="0" indent="0">
              <a:buNone/>
              <a:defRPr sz="2799"/>
            </a:lvl1pPr>
          </a:lstStyle>
          <a:p>
            <a:pPr lvl="0"/>
            <a:r>
              <a:rPr lang="en-US" dirty="0"/>
              <a:t>Click to add subtitle</a:t>
            </a:r>
          </a:p>
        </p:txBody>
      </p:sp>
    </p:spTree>
    <p:extLst>
      <p:ext uri="{BB962C8B-B14F-4D97-AF65-F5344CB8AC3E}">
        <p14:creationId xmlns:p14="http://schemas.microsoft.com/office/powerpoint/2010/main" val="304628873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6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5332611" y="12396"/>
            <a:ext cx="6856214" cy="6236004"/>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5713512" y="566936"/>
            <a:ext cx="6475313"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713512" y="1295400"/>
            <a:ext cx="6475313"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a:extLst>
              <a:ext uri="{FF2B5EF4-FFF2-40B4-BE49-F238E27FC236}">
                <a16:creationId xmlns:a16="http://schemas.microsoft.com/office/drawing/2014/main" id="{455D4CD9-CD4E-4141-927C-E67D7A99F117}"/>
              </a:ext>
            </a:extLst>
          </p:cNvPr>
          <p:cNvSpPr>
            <a:spLocks noGrp="1"/>
          </p:cNvSpPr>
          <p:nvPr>
            <p:ph type="pic" sz="quarter" idx="11"/>
          </p:nvPr>
        </p:nvSpPr>
        <p:spPr>
          <a:xfrm>
            <a:off x="0" y="1"/>
            <a:ext cx="5180251" cy="6248400"/>
          </a:xfrm>
        </p:spPr>
        <p:txBody>
          <a:bodyPr/>
          <a:lstStyle/>
          <a:p>
            <a:endParaRPr lang="en-US"/>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5713512" y="1219200"/>
            <a:ext cx="49517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5260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1" name="Title 10"/>
          <p:cNvSpPr>
            <a:spLocks noGrp="1"/>
          </p:cNvSpPr>
          <p:nvPr>
            <p:ph type="title"/>
          </p:nvPr>
        </p:nvSpPr>
        <p:spPr>
          <a:xfrm>
            <a:off x="914162" y="2130552"/>
            <a:ext cx="10360501" cy="914400"/>
          </a:xfrm>
        </p:spPr>
        <p:txBody>
          <a:bodyPr/>
          <a:lstStyle>
            <a:lvl1pPr>
              <a:defRPr sz="3999">
                <a:solidFill>
                  <a:srgbClr val="004875"/>
                </a:solidFill>
              </a:defRPr>
            </a:lvl1pPr>
          </a:lstStyle>
          <a:p>
            <a:r>
              <a:rPr lang="en-US" dirty="0"/>
              <a:t>Click to edit Master title style</a:t>
            </a:r>
          </a:p>
        </p:txBody>
      </p:sp>
      <p:sp>
        <p:nvSpPr>
          <p:cNvPr id="15" name="Text Placeholder 14"/>
          <p:cNvSpPr>
            <a:spLocks noGrp="1"/>
          </p:cNvSpPr>
          <p:nvPr>
            <p:ph type="body" sz="quarter" idx="10" hasCustomPrompt="1"/>
          </p:nvPr>
        </p:nvSpPr>
        <p:spPr>
          <a:xfrm>
            <a:off x="914162" y="3886200"/>
            <a:ext cx="10360501" cy="1828800"/>
          </a:xfrm>
        </p:spPr>
        <p:txBody>
          <a:bodyPr>
            <a:normAutofit/>
          </a:bodyPr>
          <a:lstStyle>
            <a:lvl1pPr marL="0" indent="0">
              <a:buNone/>
              <a:defRPr sz="2799"/>
            </a:lvl1pPr>
          </a:lstStyle>
          <a:p>
            <a:pPr lvl="0"/>
            <a:r>
              <a:rPr lang="en-US" dirty="0"/>
              <a:t>Click to add subtitle</a:t>
            </a:r>
          </a:p>
        </p:txBody>
      </p:sp>
    </p:spTree>
    <p:extLst>
      <p:ext uri="{BB962C8B-B14F-4D97-AF65-F5344CB8AC3E}">
        <p14:creationId xmlns:p14="http://schemas.microsoft.com/office/powerpoint/2010/main" val="304634115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3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8608358" y="12396"/>
            <a:ext cx="3580467" cy="6236004"/>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9" name="Picture Placeholder 8">
            <a:extLst>
              <a:ext uri="{FF2B5EF4-FFF2-40B4-BE49-F238E27FC236}">
                <a16:creationId xmlns:a16="http://schemas.microsoft.com/office/drawing/2014/main" id="{455D4CD9-CD4E-4141-927C-E67D7A99F117}"/>
              </a:ext>
            </a:extLst>
          </p:cNvPr>
          <p:cNvSpPr>
            <a:spLocks noGrp="1"/>
          </p:cNvSpPr>
          <p:nvPr>
            <p:ph type="pic" sz="quarter" idx="11"/>
          </p:nvPr>
        </p:nvSpPr>
        <p:spPr>
          <a:xfrm>
            <a:off x="0" y="9526"/>
            <a:ext cx="8455997" cy="6248400"/>
          </a:xfrm>
        </p:spPr>
        <p:txBody>
          <a:bodyPr/>
          <a:lstStyle/>
          <a:p>
            <a:endParaRPr lang="en-US"/>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8760718" y="2819400"/>
            <a:ext cx="3275747"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8760718" y="1948908"/>
            <a:ext cx="3275747" cy="769441"/>
          </a:xfrm>
          <a:prstGeom prst="rect">
            <a:avLst/>
          </a:prstGeom>
          <a:noFill/>
        </p:spPr>
        <p:txBody>
          <a:bodyPr wrap="square" lIns="45708" rIns="45708" rtlCol="0" anchor="ctr" anchorCtr="0">
            <a:spAutoFit/>
          </a:bodyPr>
          <a:lstStyle/>
          <a:p>
            <a:pPr algn="ctr">
              <a:spcAft>
                <a:spcPts val="300"/>
              </a:spcAft>
            </a:pPr>
            <a:r>
              <a:rPr lang="en-US" sz="4399" dirty="0" smtClean="0">
                <a:solidFill>
                  <a:schemeClr val="bg1"/>
                </a:solidFill>
                <a:latin typeface="Calibri" panose="020F0502020204030204" pitchFamily="34" charset="0"/>
              </a:rPr>
              <a:t>Questions</a:t>
            </a:r>
          </a:p>
        </p:txBody>
      </p:sp>
      <p:sp>
        <p:nvSpPr>
          <p:cNvPr id="14" name="TextBox 13"/>
          <p:cNvSpPr txBox="1"/>
          <p:nvPr userDrawn="1"/>
        </p:nvSpPr>
        <p:spPr>
          <a:xfrm>
            <a:off x="8760718" y="2916735"/>
            <a:ext cx="3275747" cy="769441"/>
          </a:xfrm>
          <a:prstGeom prst="rect">
            <a:avLst/>
          </a:prstGeom>
          <a:noFill/>
        </p:spPr>
        <p:txBody>
          <a:bodyPr wrap="square" lIns="45708" rIns="45708" rtlCol="0" anchor="ctr" anchorCtr="0">
            <a:spAutoFit/>
          </a:bodyPr>
          <a:lstStyle/>
          <a:p>
            <a:pPr algn="ctr">
              <a:spcAft>
                <a:spcPts val="300"/>
              </a:spcAft>
            </a:pPr>
            <a:r>
              <a:rPr lang="en-US" sz="4399" dirty="0" smtClean="0">
                <a:solidFill>
                  <a:schemeClr val="bg1"/>
                </a:solidFill>
                <a:latin typeface="Calibri" panose="020F0502020204030204" pitchFamily="34" charset="0"/>
              </a:rPr>
              <a:t>Answers</a:t>
            </a:r>
          </a:p>
        </p:txBody>
      </p:sp>
    </p:spTree>
    <p:extLst>
      <p:ext uri="{BB962C8B-B14F-4D97-AF65-F5344CB8AC3E}">
        <p14:creationId xmlns:p14="http://schemas.microsoft.com/office/powerpoint/2010/main" val="12294024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7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0" y="12396"/>
            <a:ext cx="6856214" cy="623600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76180" y="566936"/>
            <a:ext cx="6475313"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76180" y="1295400"/>
            <a:ext cx="6475313"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a:extLst>
              <a:ext uri="{FF2B5EF4-FFF2-40B4-BE49-F238E27FC236}">
                <a16:creationId xmlns:a16="http://schemas.microsoft.com/office/drawing/2014/main" id="{455D4CD9-CD4E-4141-927C-E67D7A99F117}"/>
              </a:ext>
            </a:extLst>
          </p:cNvPr>
          <p:cNvSpPr>
            <a:spLocks noGrp="1"/>
          </p:cNvSpPr>
          <p:nvPr>
            <p:ph type="pic" sz="quarter" idx="11"/>
          </p:nvPr>
        </p:nvSpPr>
        <p:spPr>
          <a:xfrm>
            <a:off x="7008574" y="1"/>
            <a:ext cx="5180251" cy="6248400"/>
          </a:xfrm>
        </p:spPr>
        <p:txBody>
          <a:bodyPr/>
          <a:lstStyle/>
          <a:p>
            <a:endParaRPr lang="en-US"/>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76181" y="1219200"/>
            <a:ext cx="49517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145948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sp>
        <p:nvSpPr>
          <p:cNvPr id="2" name="Title 1"/>
          <p:cNvSpPr>
            <a:spLocks noGrp="1"/>
          </p:cNvSpPr>
          <p:nvPr>
            <p:ph type="title"/>
          </p:nvPr>
        </p:nvSpPr>
        <p:spPr>
          <a:xfrm>
            <a:off x="815201" y="116632"/>
            <a:ext cx="10764183" cy="576064"/>
          </a:xfrm>
        </p:spPr>
        <p:txBody>
          <a:bodyPr>
            <a:noAutofit/>
          </a:bodyPr>
          <a:lstStyle>
            <a:lvl1pPr>
              <a:defRPr sz="3599">
                <a:solidFill>
                  <a:srgbClr val="0070C0"/>
                </a:solidFill>
              </a:defRPr>
            </a:lvl1pPr>
          </a:lstStyle>
          <a:p>
            <a:r>
              <a:rPr lang="en-US"/>
              <a:t>Click to edit Master title style</a:t>
            </a:r>
            <a:endParaRPr lang="en-US" dirty="0"/>
          </a:p>
        </p:txBody>
      </p:sp>
      <p:sp>
        <p:nvSpPr>
          <p:cNvPr id="3" name="Content Placeholder 2"/>
          <p:cNvSpPr>
            <a:spLocks noGrp="1"/>
          </p:cNvSpPr>
          <p:nvPr>
            <p:ph idx="1"/>
          </p:nvPr>
        </p:nvSpPr>
        <p:spPr>
          <a:xfrm>
            <a:off x="815201" y="804672"/>
            <a:ext cx="10764183" cy="5443728"/>
          </a:xfrm>
        </p:spPr>
        <p:txBody>
          <a:bodyPr>
            <a:normAutofit/>
          </a:bodyPr>
          <a:lstStyle>
            <a:lvl1pPr marL="0" indent="0">
              <a:buFont typeface="Arial" panose="020B0604020202020204" pitchFamily="34" charset="0"/>
              <a:buNone/>
              <a:defRPr sz="2399">
                <a:solidFill>
                  <a:srgbClr val="333333"/>
                </a:solidFill>
                <a:latin typeface="Calibri" panose="020F0502020204030204" pitchFamily="34" charset="0"/>
              </a:defRPr>
            </a:lvl1pPr>
            <a:lvl2pPr marL="461824" indent="-231705">
              <a:buFont typeface="Arial" panose="020B0604020202020204" pitchFamily="34" charset="0"/>
              <a:buChar char="•"/>
              <a:tabLst>
                <a:tab pos="342797" algn="l"/>
                <a:tab pos="855406" algn="l"/>
                <a:tab pos="1256923" algn="l"/>
                <a:tab pos="1598133" algn="l"/>
              </a:tabLst>
              <a:defRPr sz="1999">
                <a:solidFill>
                  <a:srgbClr val="333333"/>
                </a:solidFill>
                <a:latin typeface="Calibri" panose="020F0502020204030204" pitchFamily="34" charset="0"/>
              </a:defRPr>
            </a:lvl2pPr>
            <a:lvl3pPr marL="915713" indent="-226945">
              <a:buFont typeface="Myriad Pro" pitchFamily="34" charset="0"/>
              <a:buChar char="º"/>
              <a:defRPr lang="en-US" sz="1999" kern="1200" dirty="0" smtClean="0">
                <a:solidFill>
                  <a:srgbClr val="333333"/>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333333"/>
                </a:solidFill>
                <a:latin typeface="Calibri" panose="020F0502020204030204" pitchFamily="34" charset="0"/>
              </a:defRPr>
            </a:lvl4pPr>
            <a:lvl5pPr marL="1829839" indent="-226945">
              <a:buFont typeface="Arial" panose="020B0604020202020204" pitchFamily="34" charset="0"/>
              <a:buChar char="‒"/>
              <a:defRPr sz="1999">
                <a:solidFill>
                  <a:srgbClr val="333333"/>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55294105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8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2971026" y="12396"/>
            <a:ext cx="9217799" cy="623600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3483126" y="566936"/>
            <a:ext cx="8705699"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3483126" y="1295400"/>
            <a:ext cx="8705699"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3580468" y="1219200"/>
            <a:ext cx="6657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8">
            <a:extLst>
              <a:ext uri="{FF2B5EF4-FFF2-40B4-BE49-F238E27FC236}">
                <a16:creationId xmlns:a16="http://schemas.microsoft.com/office/drawing/2014/main" id="{C0A96344-4730-41AF-80F5-414671E9FAEE}"/>
              </a:ext>
            </a:extLst>
          </p:cNvPr>
          <p:cNvSpPr>
            <a:spLocks noGrp="1"/>
          </p:cNvSpPr>
          <p:nvPr>
            <p:ph type="pic" sz="quarter" idx="11"/>
          </p:nvPr>
        </p:nvSpPr>
        <p:spPr>
          <a:xfrm>
            <a:off x="0" y="2661562"/>
            <a:ext cx="2799063" cy="3586839"/>
          </a:xfrm>
        </p:spPr>
        <p:txBody>
          <a:bodyPr/>
          <a:lstStyle/>
          <a:p>
            <a:endParaRPr lang="en-US"/>
          </a:p>
        </p:txBody>
      </p:sp>
      <p:sp>
        <p:nvSpPr>
          <p:cNvPr id="13" name="Picture Placeholder 8">
            <a:extLst>
              <a:ext uri="{FF2B5EF4-FFF2-40B4-BE49-F238E27FC236}">
                <a16:creationId xmlns:a16="http://schemas.microsoft.com/office/drawing/2014/main" id="{01EEE639-A46A-4799-BE78-D82C2A1C6287}"/>
              </a:ext>
            </a:extLst>
          </p:cNvPr>
          <p:cNvSpPr>
            <a:spLocks noGrp="1"/>
          </p:cNvSpPr>
          <p:nvPr>
            <p:ph type="pic" sz="quarter" idx="12"/>
          </p:nvPr>
        </p:nvSpPr>
        <p:spPr>
          <a:xfrm>
            <a:off x="7196" y="7716"/>
            <a:ext cx="2799063" cy="2506884"/>
          </a:xfrm>
        </p:spPr>
        <p:txBody>
          <a:bodyPr/>
          <a:lstStyle/>
          <a:p>
            <a:endParaRPr lang="en-US"/>
          </a:p>
        </p:txBody>
      </p:sp>
    </p:spTree>
    <p:extLst>
      <p:ext uri="{BB962C8B-B14F-4D97-AF65-F5344CB8AC3E}">
        <p14:creationId xmlns:p14="http://schemas.microsoft.com/office/powerpoint/2010/main" val="223322015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11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2971026" y="12396"/>
            <a:ext cx="9217799" cy="623600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3483126" y="566936"/>
            <a:ext cx="8705699"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3483126" y="1295400"/>
            <a:ext cx="8705699"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3580468" y="1219200"/>
            <a:ext cx="6657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8">
            <a:extLst>
              <a:ext uri="{FF2B5EF4-FFF2-40B4-BE49-F238E27FC236}">
                <a16:creationId xmlns:a16="http://schemas.microsoft.com/office/drawing/2014/main" id="{C0A96344-4730-41AF-80F5-414671E9FAEE}"/>
              </a:ext>
            </a:extLst>
          </p:cNvPr>
          <p:cNvSpPr>
            <a:spLocks noGrp="1"/>
          </p:cNvSpPr>
          <p:nvPr>
            <p:ph type="pic" sz="quarter" idx="11"/>
          </p:nvPr>
        </p:nvSpPr>
        <p:spPr>
          <a:xfrm>
            <a:off x="0" y="3150525"/>
            <a:ext cx="2799063" cy="3097875"/>
          </a:xfrm>
        </p:spPr>
        <p:txBody>
          <a:bodyPr/>
          <a:lstStyle/>
          <a:p>
            <a:endParaRPr lang="en-US"/>
          </a:p>
        </p:txBody>
      </p:sp>
      <p:sp>
        <p:nvSpPr>
          <p:cNvPr id="13" name="Picture Placeholder 8">
            <a:extLst>
              <a:ext uri="{FF2B5EF4-FFF2-40B4-BE49-F238E27FC236}">
                <a16:creationId xmlns:a16="http://schemas.microsoft.com/office/drawing/2014/main" id="{01EEE639-A46A-4799-BE78-D82C2A1C6287}"/>
              </a:ext>
            </a:extLst>
          </p:cNvPr>
          <p:cNvSpPr>
            <a:spLocks noGrp="1"/>
          </p:cNvSpPr>
          <p:nvPr>
            <p:ph type="pic" sz="quarter" idx="12"/>
          </p:nvPr>
        </p:nvSpPr>
        <p:spPr>
          <a:xfrm>
            <a:off x="-1115" y="7716"/>
            <a:ext cx="2799063" cy="3084620"/>
          </a:xfrm>
        </p:spPr>
        <p:txBody>
          <a:bodyPr/>
          <a:lstStyle/>
          <a:p>
            <a:endParaRPr lang="en-US"/>
          </a:p>
        </p:txBody>
      </p:sp>
    </p:spTree>
    <p:extLst>
      <p:ext uri="{BB962C8B-B14F-4D97-AF65-F5344CB8AC3E}">
        <p14:creationId xmlns:p14="http://schemas.microsoft.com/office/powerpoint/2010/main" val="298453964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14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2971026" y="12396"/>
            <a:ext cx="9217799" cy="623600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3483126" y="566936"/>
            <a:ext cx="8705699"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3483126" y="1295400"/>
            <a:ext cx="8705699"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3580468" y="1219200"/>
            <a:ext cx="6657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8">
            <a:extLst>
              <a:ext uri="{FF2B5EF4-FFF2-40B4-BE49-F238E27FC236}">
                <a16:creationId xmlns:a16="http://schemas.microsoft.com/office/drawing/2014/main" id="{C0A96344-4730-41AF-80F5-414671E9FAEE}"/>
              </a:ext>
            </a:extLst>
          </p:cNvPr>
          <p:cNvSpPr>
            <a:spLocks noGrp="1"/>
          </p:cNvSpPr>
          <p:nvPr>
            <p:ph type="pic" sz="quarter" idx="11"/>
          </p:nvPr>
        </p:nvSpPr>
        <p:spPr>
          <a:xfrm>
            <a:off x="0" y="3150525"/>
            <a:ext cx="2799063" cy="3097875"/>
          </a:xfrm>
        </p:spPr>
        <p:txBody>
          <a:bodyPr/>
          <a:lstStyle/>
          <a:p>
            <a:endParaRPr lang="en-US"/>
          </a:p>
        </p:txBody>
      </p:sp>
      <p:sp>
        <p:nvSpPr>
          <p:cNvPr id="5" name="Content Placeholder 4"/>
          <p:cNvSpPr>
            <a:spLocks noGrp="1"/>
          </p:cNvSpPr>
          <p:nvPr>
            <p:ph sz="quarter" idx="13"/>
          </p:nvPr>
        </p:nvSpPr>
        <p:spPr>
          <a:xfrm>
            <a:off x="1" y="1"/>
            <a:ext cx="2790098" cy="3082925"/>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6367142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10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2971026" y="12396"/>
            <a:ext cx="9217799" cy="623600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3483126" y="566936"/>
            <a:ext cx="8705699"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3483126" y="1295400"/>
            <a:ext cx="8705699"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3580468" y="1219200"/>
            <a:ext cx="6657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8">
            <a:extLst>
              <a:ext uri="{FF2B5EF4-FFF2-40B4-BE49-F238E27FC236}">
                <a16:creationId xmlns:a16="http://schemas.microsoft.com/office/drawing/2014/main" id="{C0A96344-4730-41AF-80F5-414671E9FAEE}"/>
              </a:ext>
            </a:extLst>
          </p:cNvPr>
          <p:cNvSpPr>
            <a:spLocks noGrp="1"/>
          </p:cNvSpPr>
          <p:nvPr>
            <p:ph type="pic" sz="quarter" idx="11"/>
          </p:nvPr>
        </p:nvSpPr>
        <p:spPr>
          <a:xfrm>
            <a:off x="0" y="1"/>
            <a:ext cx="2799063" cy="6248400"/>
          </a:xfrm>
        </p:spPr>
        <p:txBody>
          <a:bodyPr/>
          <a:lstStyle/>
          <a:p>
            <a:endParaRPr lang="en-US"/>
          </a:p>
        </p:txBody>
      </p:sp>
    </p:spTree>
    <p:extLst>
      <p:ext uri="{BB962C8B-B14F-4D97-AF65-F5344CB8AC3E}">
        <p14:creationId xmlns:p14="http://schemas.microsoft.com/office/powerpoint/2010/main" val="252195154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12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2971026" y="12396"/>
            <a:ext cx="9217799" cy="623600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3483126" y="566936"/>
            <a:ext cx="8705699"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3483126" y="1295400"/>
            <a:ext cx="8705699"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3580468" y="1219200"/>
            <a:ext cx="6657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Content Placeholder 4"/>
          <p:cNvSpPr>
            <a:spLocks noGrp="1"/>
          </p:cNvSpPr>
          <p:nvPr>
            <p:ph sz="quarter" idx="11"/>
          </p:nvPr>
        </p:nvSpPr>
        <p:spPr>
          <a:xfrm>
            <a:off x="0" y="0"/>
            <a:ext cx="2818666" cy="6248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941423840"/>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9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2971026" y="12396"/>
            <a:ext cx="9217799" cy="623600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3483126" y="566936"/>
            <a:ext cx="8705699"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3483126" y="1295400"/>
            <a:ext cx="8705699"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3580468" y="1219200"/>
            <a:ext cx="6657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4" name="Picture Placeholder 8">
            <a:extLst>
              <a:ext uri="{FF2B5EF4-FFF2-40B4-BE49-F238E27FC236}">
                <a16:creationId xmlns:a16="http://schemas.microsoft.com/office/drawing/2014/main" id="{B406A129-D357-4EB6-9CF5-BC76B7676E9B}"/>
              </a:ext>
            </a:extLst>
          </p:cNvPr>
          <p:cNvSpPr>
            <a:spLocks noGrp="1"/>
          </p:cNvSpPr>
          <p:nvPr>
            <p:ph type="pic" sz="quarter" idx="12"/>
          </p:nvPr>
        </p:nvSpPr>
        <p:spPr>
          <a:xfrm>
            <a:off x="-7342" y="0"/>
            <a:ext cx="2801227" cy="2008742"/>
          </a:xfrm>
        </p:spPr>
        <p:txBody>
          <a:bodyPr/>
          <a:lstStyle/>
          <a:p>
            <a:endParaRPr lang="en-US"/>
          </a:p>
        </p:txBody>
      </p:sp>
      <p:sp>
        <p:nvSpPr>
          <p:cNvPr id="15" name="Picture Placeholder 8">
            <a:extLst>
              <a:ext uri="{FF2B5EF4-FFF2-40B4-BE49-F238E27FC236}">
                <a16:creationId xmlns:a16="http://schemas.microsoft.com/office/drawing/2014/main" id="{B706C461-E91E-446B-970C-8757721B77A9}"/>
              </a:ext>
            </a:extLst>
          </p:cNvPr>
          <p:cNvSpPr>
            <a:spLocks noGrp="1"/>
          </p:cNvSpPr>
          <p:nvPr>
            <p:ph type="pic" sz="quarter" idx="13"/>
          </p:nvPr>
        </p:nvSpPr>
        <p:spPr>
          <a:xfrm>
            <a:off x="-7343" y="4239658"/>
            <a:ext cx="2801227" cy="2008742"/>
          </a:xfrm>
        </p:spPr>
        <p:txBody>
          <a:bodyPr/>
          <a:lstStyle/>
          <a:p>
            <a:endParaRPr lang="en-US"/>
          </a:p>
        </p:txBody>
      </p:sp>
      <p:sp>
        <p:nvSpPr>
          <p:cNvPr id="16" name="Picture Placeholder 8">
            <a:extLst>
              <a:ext uri="{FF2B5EF4-FFF2-40B4-BE49-F238E27FC236}">
                <a16:creationId xmlns:a16="http://schemas.microsoft.com/office/drawing/2014/main" id="{EB32A8AB-C6F2-41F0-96FE-E4BFE9855FC9}"/>
              </a:ext>
            </a:extLst>
          </p:cNvPr>
          <p:cNvSpPr>
            <a:spLocks noGrp="1"/>
          </p:cNvSpPr>
          <p:nvPr>
            <p:ph type="pic" sz="quarter" idx="14"/>
          </p:nvPr>
        </p:nvSpPr>
        <p:spPr>
          <a:xfrm>
            <a:off x="-7342" y="2119829"/>
            <a:ext cx="2801227" cy="2008742"/>
          </a:xfrm>
        </p:spPr>
        <p:txBody>
          <a:bodyPr/>
          <a:lstStyle/>
          <a:p>
            <a:endParaRPr lang="en-US"/>
          </a:p>
        </p:txBody>
      </p:sp>
    </p:spTree>
    <p:extLst>
      <p:ext uri="{BB962C8B-B14F-4D97-AF65-F5344CB8AC3E}">
        <p14:creationId xmlns:p14="http://schemas.microsoft.com/office/powerpoint/2010/main" val="420980291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amp; Content No Logo">
    <p:spTree>
      <p:nvGrpSpPr>
        <p:cNvPr id="1" name=""/>
        <p:cNvGrpSpPr/>
        <p:nvPr/>
      </p:nvGrpSpPr>
      <p:grpSpPr>
        <a:xfrm>
          <a:off x="0" y="0"/>
          <a:ext cx="0" cy="0"/>
          <a:chOff x="0" y="0"/>
          <a:chExt cx="0" cy="0"/>
        </a:xfrm>
      </p:grpSpPr>
      <p:sp>
        <p:nvSpPr>
          <p:cNvPr id="2" name="Title 1"/>
          <p:cNvSpPr>
            <a:spLocks noGrp="1"/>
          </p:cNvSpPr>
          <p:nvPr>
            <p:ph type="title"/>
          </p:nvPr>
        </p:nvSpPr>
        <p:spPr>
          <a:xfrm>
            <a:off x="3351927" y="308056"/>
            <a:ext cx="8532178" cy="576064"/>
          </a:xfrm>
        </p:spPr>
        <p:txBody>
          <a:bodyPr>
            <a:noAutofit/>
          </a:bodyPr>
          <a:lstStyle>
            <a:lvl1pPr>
              <a:defRPr sz="3599" b="0" spc="-150">
                <a:solidFill>
                  <a:srgbClr val="0070C0"/>
                </a:solidFill>
              </a:defRPr>
            </a:lvl1pPr>
          </a:lstStyle>
          <a:p>
            <a:r>
              <a:rPr lang="en-US" dirty="0"/>
              <a:t>Click to edit Master title style</a:t>
            </a:r>
          </a:p>
        </p:txBody>
      </p:sp>
      <p:sp>
        <p:nvSpPr>
          <p:cNvPr id="3" name="Content Placeholder 2"/>
          <p:cNvSpPr>
            <a:spLocks noGrp="1"/>
          </p:cNvSpPr>
          <p:nvPr>
            <p:ph idx="1"/>
          </p:nvPr>
        </p:nvSpPr>
        <p:spPr>
          <a:xfrm>
            <a:off x="3351927" y="960320"/>
            <a:ext cx="8532178" cy="5288081"/>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a:extLst>
              <a:ext uri="{FF2B5EF4-FFF2-40B4-BE49-F238E27FC236}">
                <a16:creationId xmlns:a16="http://schemas.microsoft.com/office/drawing/2014/main" id="{455D4CD9-CD4E-4141-927C-E67D7A99F117}"/>
              </a:ext>
            </a:extLst>
          </p:cNvPr>
          <p:cNvSpPr>
            <a:spLocks noGrp="1"/>
          </p:cNvSpPr>
          <p:nvPr>
            <p:ph type="pic" sz="quarter" idx="11"/>
          </p:nvPr>
        </p:nvSpPr>
        <p:spPr>
          <a:xfrm>
            <a:off x="0" y="2661562"/>
            <a:ext cx="2799063" cy="3586839"/>
          </a:xfrm>
        </p:spPr>
        <p:txBody>
          <a:bodyPr/>
          <a:lstStyle/>
          <a:p>
            <a:endParaRPr lang="en-US"/>
          </a:p>
        </p:txBody>
      </p:sp>
      <p:sp>
        <p:nvSpPr>
          <p:cNvPr id="10" name="Picture Placeholder 8">
            <a:extLst>
              <a:ext uri="{FF2B5EF4-FFF2-40B4-BE49-F238E27FC236}">
                <a16:creationId xmlns:a16="http://schemas.microsoft.com/office/drawing/2014/main" id="{EF7872EC-E506-4E20-B2D9-164C49C4D45D}"/>
              </a:ext>
            </a:extLst>
          </p:cNvPr>
          <p:cNvSpPr>
            <a:spLocks noGrp="1"/>
          </p:cNvSpPr>
          <p:nvPr>
            <p:ph type="pic" sz="quarter" idx="12"/>
          </p:nvPr>
        </p:nvSpPr>
        <p:spPr>
          <a:xfrm>
            <a:off x="7196" y="7716"/>
            <a:ext cx="2799063" cy="2514600"/>
          </a:xfrm>
        </p:spPr>
        <p:txBody>
          <a:bodyPr/>
          <a:lstStyle/>
          <a:p>
            <a:endParaRPr lang="en-US"/>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4277393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6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5332611" y="12395"/>
            <a:ext cx="6856214" cy="6281724"/>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5713512" y="566936"/>
            <a:ext cx="6475313"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5713512" y="1295401"/>
            <a:ext cx="6475313" cy="47244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a:extLst>
              <a:ext uri="{FF2B5EF4-FFF2-40B4-BE49-F238E27FC236}">
                <a16:creationId xmlns:a16="http://schemas.microsoft.com/office/drawing/2014/main" id="{455D4CD9-CD4E-4141-927C-E67D7A99F117}"/>
              </a:ext>
            </a:extLst>
          </p:cNvPr>
          <p:cNvSpPr>
            <a:spLocks noGrp="1"/>
          </p:cNvSpPr>
          <p:nvPr>
            <p:ph type="pic" sz="quarter" idx="11"/>
          </p:nvPr>
        </p:nvSpPr>
        <p:spPr>
          <a:xfrm>
            <a:off x="0" y="1"/>
            <a:ext cx="5180251" cy="6294119"/>
          </a:xfrm>
        </p:spPr>
        <p:txBody>
          <a:bodyPr/>
          <a:lstStyle/>
          <a:p>
            <a:endParaRPr lang="en-US"/>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5713512" y="1219200"/>
            <a:ext cx="49517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114878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1_Title &amp; Content No Logo">
    <p:spTree>
      <p:nvGrpSpPr>
        <p:cNvPr id="1" name=""/>
        <p:cNvGrpSpPr/>
        <p:nvPr/>
      </p:nvGrpSpPr>
      <p:grpSpPr>
        <a:xfrm>
          <a:off x="0" y="0"/>
          <a:ext cx="0" cy="0"/>
          <a:chOff x="0" y="0"/>
          <a:chExt cx="0" cy="0"/>
        </a:xfrm>
      </p:grpSpPr>
      <p:sp>
        <p:nvSpPr>
          <p:cNvPr id="2" name="Title 1"/>
          <p:cNvSpPr>
            <a:spLocks noGrp="1"/>
          </p:cNvSpPr>
          <p:nvPr>
            <p:ph type="title"/>
          </p:nvPr>
        </p:nvSpPr>
        <p:spPr>
          <a:xfrm>
            <a:off x="3351927" y="308056"/>
            <a:ext cx="8532178" cy="576064"/>
          </a:xfrm>
        </p:spPr>
        <p:txBody>
          <a:bodyPr>
            <a:noAutofit/>
          </a:bodyPr>
          <a:lstStyle>
            <a:lvl1pPr>
              <a:defRPr sz="3599" b="0" spc="-150">
                <a:solidFill>
                  <a:srgbClr val="0070C0"/>
                </a:solidFill>
              </a:defRPr>
            </a:lvl1pPr>
          </a:lstStyle>
          <a:p>
            <a:r>
              <a:rPr lang="en-US" dirty="0"/>
              <a:t>Click to edit Master title style</a:t>
            </a:r>
          </a:p>
        </p:txBody>
      </p:sp>
      <p:sp>
        <p:nvSpPr>
          <p:cNvPr id="3" name="Content Placeholder 2"/>
          <p:cNvSpPr>
            <a:spLocks noGrp="1"/>
          </p:cNvSpPr>
          <p:nvPr>
            <p:ph idx="1"/>
          </p:nvPr>
        </p:nvSpPr>
        <p:spPr>
          <a:xfrm>
            <a:off x="3351927" y="960320"/>
            <a:ext cx="8532178" cy="5288081"/>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8">
            <a:extLst>
              <a:ext uri="{FF2B5EF4-FFF2-40B4-BE49-F238E27FC236}">
                <a16:creationId xmlns:a16="http://schemas.microsoft.com/office/drawing/2014/main" id="{EF7872EC-E506-4E20-B2D9-164C49C4D45D}"/>
              </a:ext>
            </a:extLst>
          </p:cNvPr>
          <p:cNvSpPr>
            <a:spLocks noGrp="1"/>
          </p:cNvSpPr>
          <p:nvPr>
            <p:ph type="pic" sz="quarter" idx="12"/>
          </p:nvPr>
        </p:nvSpPr>
        <p:spPr>
          <a:xfrm>
            <a:off x="-7342" y="0"/>
            <a:ext cx="2801227" cy="2008742"/>
          </a:xfrm>
        </p:spPr>
        <p:txBody>
          <a:bodyPr/>
          <a:lstStyle/>
          <a:p>
            <a:endParaRPr lang="en-US"/>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sp>
        <p:nvSpPr>
          <p:cNvPr id="13" name="Picture Placeholder 8">
            <a:extLst>
              <a:ext uri="{FF2B5EF4-FFF2-40B4-BE49-F238E27FC236}">
                <a16:creationId xmlns:a16="http://schemas.microsoft.com/office/drawing/2014/main" id="{84C6CE6C-BB03-4740-95EA-D08A7B16511B}"/>
              </a:ext>
            </a:extLst>
          </p:cNvPr>
          <p:cNvSpPr>
            <a:spLocks noGrp="1"/>
          </p:cNvSpPr>
          <p:nvPr>
            <p:ph type="pic" sz="quarter" idx="13"/>
          </p:nvPr>
        </p:nvSpPr>
        <p:spPr>
          <a:xfrm>
            <a:off x="-7342" y="4239658"/>
            <a:ext cx="2801227" cy="2008742"/>
          </a:xfrm>
        </p:spPr>
        <p:txBody>
          <a:bodyPr/>
          <a:lstStyle/>
          <a:p>
            <a:endParaRPr lang="en-US"/>
          </a:p>
        </p:txBody>
      </p:sp>
      <p:sp>
        <p:nvSpPr>
          <p:cNvPr id="14" name="Picture Placeholder 8">
            <a:extLst>
              <a:ext uri="{FF2B5EF4-FFF2-40B4-BE49-F238E27FC236}">
                <a16:creationId xmlns:a16="http://schemas.microsoft.com/office/drawing/2014/main" id="{10E9F4B8-147E-48AF-AD03-F532E18189DB}"/>
              </a:ext>
            </a:extLst>
          </p:cNvPr>
          <p:cNvSpPr>
            <a:spLocks noGrp="1"/>
          </p:cNvSpPr>
          <p:nvPr>
            <p:ph type="pic" sz="quarter" idx="14"/>
          </p:nvPr>
        </p:nvSpPr>
        <p:spPr>
          <a:xfrm>
            <a:off x="-7342" y="2119829"/>
            <a:ext cx="2801227" cy="2008742"/>
          </a:xfrm>
        </p:spPr>
        <p:txBody>
          <a:bodyPr/>
          <a:lstStyle/>
          <a:p>
            <a:endParaRPr lang="en-US"/>
          </a:p>
        </p:txBody>
      </p:sp>
      <p:pic>
        <p:nvPicPr>
          <p:cNvPr id="15" name="Picture 14">
            <a:extLst>
              <a:ext uri="{FF2B5EF4-FFF2-40B4-BE49-F238E27FC236}">
                <a16:creationId xmlns:a16="http://schemas.microsoft.com/office/drawing/2014/main" id="{29B5A056-071D-4CFD-BDC8-93EB10B7A83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420754164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6" name="Content Placeholder 15">
            <a:extLst>
              <a:ext uri="{FF2B5EF4-FFF2-40B4-BE49-F238E27FC236}">
                <a16:creationId xmlns:a16="http://schemas.microsoft.com/office/drawing/2014/main" id="{D42F4F2C-3E91-4981-8D29-DEDB021270E7}"/>
              </a:ext>
            </a:extLst>
          </p:cNvPr>
          <p:cNvSpPr>
            <a:spLocks noGrp="1"/>
          </p:cNvSpPr>
          <p:nvPr>
            <p:ph sz="quarter" idx="16"/>
          </p:nvPr>
        </p:nvSpPr>
        <p:spPr>
          <a:xfrm>
            <a:off x="5789692" y="854076"/>
            <a:ext cx="6246773" cy="53943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3F846DD8-8F18-48CB-AF08-F98312811D00}"/>
              </a:ext>
            </a:extLst>
          </p:cNvPr>
          <p:cNvSpPr>
            <a:spLocks noGrp="1"/>
          </p:cNvSpPr>
          <p:nvPr>
            <p:ph type="title"/>
          </p:nvPr>
        </p:nvSpPr>
        <p:spPr>
          <a:xfrm>
            <a:off x="5789692" y="116632"/>
            <a:ext cx="6246773" cy="576064"/>
          </a:xfrm>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68C261D-801C-4ADD-B235-0054B3D7F3DF}"/>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6" name="Picture Placeholder 8">
            <a:extLst>
              <a:ext uri="{FF2B5EF4-FFF2-40B4-BE49-F238E27FC236}">
                <a16:creationId xmlns:a16="http://schemas.microsoft.com/office/drawing/2014/main" id="{C15E4B71-17DA-45A8-9B4C-B9537719C432}"/>
              </a:ext>
            </a:extLst>
          </p:cNvPr>
          <p:cNvSpPr>
            <a:spLocks noGrp="1"/>
          </p:cNvSpPr>
          <p:nvPr>
            <p:ph type="pic" sz="quarter" idx="12"/>
          </p:nvPr>
        </p:nvSpPr>
        <p:spPr>
          <a:xfrm>
            <a:off x="-7342" y="0"/>
            <a:ext cx="2801227" cy="2008742"/>
          </a:xfrm>
        </p:spPr>
        <p:txBody>
          <a:bodyPr/>
          <a:lstStyle/>
          <a:p>
            <a:endParaRPr lang="en-US"/>
          </a:p>
        </p:txBody>
      </p:sp>
      <p:sp>
        <p:nvSpPr>
          <p:cNvPr id="7" name="Picture Placeholder 8">
            <a:extLst>
              <a:ext uri="{FF2B5EF4-FFF2-40B4-BE49-F238E27FC236}">
                <a16:creationId xmlns:a16="http://schemas.microsoft.com/office/drawing/2014/main" id="{976DBAD2-21DB-4209-A793-6DA782AD1C12}"/>
              </a:ext>
            </a:extLst>
          </p:cNvPr>
          <p:cNvSpPr>
            <a:spLocks noGrp="1"/>
          </p:cNvSpPr>
          <p:nvPr>
            <p:ph type="pic" sz="quarter" idx="13"/>
          </p:nvPr>
        </p:nvSpPr>
        <p:spPr>
          <a:xfrm>
            <a:off x="-7342" y="4239658"/>
            <a:ext cx="2801227" cy="2008742"/>
          </a:xfrm>
        </p:spPr>
        <p:txBody>
          <a:bodyPr/>
          <a:lstStyle/>
          <a:p>
            <a:endParaRPr lang="en-US"/>
          </a:p>
        </p:txBody>
      </p:sp>
      <p:sp>
        <p:nvSpPr>
          <p:cNvPr id="8" name="Picture Placeholder 8">
            <a:extLst>
              <a:ext uri="{FF2B5EF4-FFF2-40B4-BE49-F238E27FC236}">
                <a16:creationId xmlns:a16="http://schemas.microsoft.com/office/drawing/2014/main" id="{49410983-5690-49C5-8C9D-C7B493EF2191}"/>
              </a:ext>
            </a:extLst>
          </p:cNvPr>
          <p:cNvSpPr>
            <a:spLocks noGrp="1"/>
          </p:cNvSpPr>
          <p:nvPr>
            <p:ph type="pic" sz="quarter" idx="14"/>
          </p:nvPr>
        </p:nvSpPr>
        <p:spPr>
          <a:xfrm>
            <a:off x="-7342" y="2119829"/>
            <a:ext cx="2801227" cy="2008742"/>
          </a:xfrm>
        </p:spPr>
        <p:txBody>
          <a:bodyPr/>
          <a:lstStyle/>
          <a:p>
            <a:endParaRPr lang="en-US"/>
          </a:p>
        </p:txBody>
      </p:sp>
      <p:sp>
        <p:nvSpPr>
          <p:cNvPr id="9" name="Content Placeholder 2">
            <a:extLst>
              <a:ext uri="{FF2B5EF4-FFF2-40B4-BE49-F238E27FC236}">
                <a16:creationId xmlns:a16="http://schemas.microsoft.com/office/drawing/2014/main" id="{4F460925-7D58-4DF3-B4E9-2AD23FED70B9}"/>
              </a:ext>
            </a:extLst>
          </p:cNvPr>
          <p:cNvSpPr>
            <a:spLocks noGrp="1"/>
          </p:cNvSpPr>
          <p:nvPr>
            <p:ph idx="1"/>
          </p:nvPr>
        </p:nvSpPr>
        <p:spPr>
          <a:xfrm>
            <a:off x="2894846" y="116632"/>
            <a:ext cx="2801227" cy="6131768"/>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90467523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46DD8-8F18-48CB-AF08-F98312811D00}"/>
              </a:ext>
            </a:extLst>
          </p:cNvPr>
          <p:cNvSpPr>
            <a:spLocks noGrp="1"/>
          </p:cNvSpPr>
          <p:nvPr>
            <p:ph type="title"/>
          </p:nvPr>
        </p:nvSpPr>
        <p:spPr>
          <a:xfrm>
            <a:off x="5789692" y="116632"/>
            <a:ext cx="6246773" cy="576064"/>
          </a:xfrm>
        </p:spPr>
        <p:txBody>
          <a:bodyPr/>
          <a:lstStyle/>
          <a:p>
            <a:r>
              <a:rPr lang="en-US"/>
              <a:t>Click to edit Master title style</a:t>
            </a:r>
          </a:p>
        </p:txBody>
      </p:sp>
      <p:sp>
        <p:nvSpPr>
          <p:cNvPr id="3" name="Slide Number Placeholder 2">
            <a:extLst>
              <a:ext uri="{FF2B5EF4-FFF2-40B4-BE49-F238E27FC236}">
                <a16:creationId xmlns:a16="http://schemas.microsoft.com/office/drawing/2014/main" id="{668C261D-801C-4ADD-B235-0054B3D7F3DF}"/>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9" name="Content Placeholder 2">
            <a:extLst>
              <a:ext uri="{FF2B5EF4-FFF2-40B4-BE49-F238E27FC236}">
                <a16:creationId xmlns:a16="http://schemas.microsoft.com/office/drawing/2014/main" id="{4F460925-7D58-4DF3-B4E9-2AD23FED70B9}"/>
              </a:ext>
            </a:extLst>
          </p:cNvPr>
          <p:cNvSpPr>
            <a:spLocks noGrp="1"/>
          </p:cNvSpPr>
          <p:nvPr>
            <p:ph idx="1"/>
          </p:nvPr>
        </p:nvSpPr>
        <p:spPr>
          <a:xfrm>
            <a:off x="152360" y="116632"/>
            <a:ext cx="5543712" cy="6131768"/>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a:solidFill>
                  <a:srgbClr val="59595B"/>
                </a:solidFill>
                <a:latin typeface="Calibri" panose="020F0502020204030204" pitchFamily="34" charset="0"/>
              </a:defRPr>
            </a:lvl2pPr>
            <a:lvl3pPr marL="915713" indent="-226945">
              <a:buFont typeface="Myriad Pro" pitchFamily="34" charset="0"/>
              <a:buChar char="º"/>
              <a:defRPr lang="en-US" sz="1999" kern="120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59595B"/>
                </a:solidFill>
                <a:latin typeface="Calibri" panose="020F0502020204030204" pitchFamily="34" charset="0"/>
              </a:defRPr>
            </a:lvl4pPr>
            <a:lvl5pPr marL="1829839" indent="-226945">
              <a:buFont typeface="Arial" panose="020B0604020202020204" pitchFamily="34" charset="0"/>
              <a:buChar char="‒"/>
              <a:defRPr sz="1999">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Content Placeholder 15">
            <a:extLst>
              <a:ext uri="{FF2B5EF4-FFF2-40B4-BE49-F238E27FC236}">
                <a16:creationId xmlns:a16="http://schemas.microsoft.com/office/drawing/2014/main" id="{22609A1E-E5C8-4E98-A87C-969C983F6568}"/>
              </a:ext>
            </a:extLst>
          </p:cNvPr>
          <p:cNvSpPr>
            <a:spLocks noGrp="1"/>
          </p:cNvSpPr>
          <p:nvPr>
            <p:ph sz="quarter" idx="16"/>
          </p:nvPr>
        </p:nvSpPr>
        <p:spPr>
          <a:xfrm>
            <a:off x="5789692" y="854076"/>
            <a:ext cx="6246773" cy="5394325"/>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0548235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5_Title &amp; Content No Logo">
    <p:spTree>
      <p:nvGrpSpPr>
        <p:cNvPr id="1" name=""/>
        <p:cNvGrpSpPr/>
        <p:nvPr/>
      </p:nvGrpSpPr>
      <p:grpSpPr>
        <a:xfrm>
          <a:off x="0" y="0"/>
          <a:ext cx="0" cy="0"/>
          <a:chOff x="0" y="0"/>
          <a:chExt cx="0" cy="0"/>
        </a:xfrm>
      </p:grpSpPr>
      <p:sp>
        <p:nvSpPr>
          <p:cNvPr id="2" name="Title 1"/>
          <p:cNvSpPr>
            <a:spLocks noGrp="1"/>
          </p:cNvSpPr>
          <p:nvPr>
            <p:ph type="title"/>
          </p:nvPr>
        </p:nvSpPr>
        <p:spPr>
          <a:xfrm>
            <a:off x="5942052" y="308056"/>
            <a:ext cx="5942052" cy="576064"/>
          </a:xfrm>
        </p:spPr>
        <p:txBody>
          <a:bodyPr>
            <a:noAutofit/>
          </a:bodyPr>
          <a:lstStyle>
            <a:lvl1pPr>
              <a:defRPr sz="3599" b="0" spc="-150">
                <a:solidFill>
                  <a:srgbClr val="0070C0"/>
                </a:solidFill>
              </a:defRPr>
            </a:lvl1pPr>
          </a:lstStyle>
          <a:p>
            <a:r>
              <a:rPr lang="en-US" dirty="0"/>
              <a:t>Click to edit Master title style</a:t>
            </a:r>
          </a:p>
        </p:txBody>
      </p:sp>
      <p:sp>
        <p:nvSpPr>
          <p:cNvPr id="9" name="Picture Placeholder 8">
            <a:extLst>
              <a:ext uri="{FF2B5EF4-FFF2-40B4-BE49-F238E27FC236}">
                <a16:creationId xmlns:a16="http://schemas.microsoft.com/office/drawing/2014/main" id="{455D4CD9-CD4E-4141-927C-E67D7A99F117}"/>
              </a:ext>
            </a:extLst>
          </p:cNvPr>
          <p:cNvSpPr>
            <a:spLocks noGrp="1"/>
          </p:cNvSpPr>
          <p:nvPr>
            <p:ph type="pic" sz="quarter" idx="11"/>
          </p:nvPr>
        </p:nvSpPr>
        <p:spPr>
          <a:xfrm>
            <a:off x="7196" y="0"/>
            <a:ext cx="5173054" cy="6293386"/>
          </a:xfrm>
        </p:spPr>
        <p:txBody>
          <a:bodyPr/>
          <a:lstStyle/>
          <a:p>
            <a:endParaRPr lang="en-US"/>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8" name="Picture 7">
            <a:extLst>
              <a:ext uri="{FF2B5EF4-FFF2-40B4-BE49-F238E27FC236}">
                <a16:creationId xmlns:a16="http://schemas.microsoft.com/office/drawing/2014/main" id="{7D872201-68CB-4B92-BAC2-34EFA6C6C126}"/>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graphicFrame>
        <p:nvGraphicFramePr>
          <p:cNvPr id="7" name="Chart Placeholder 11">
            <a:extLst>
              <a:ext uri="{FF2B5EF4-FFF2-40B4-BE49-F238E27FC236}">
                <a16:creationId xmlns:a16="http://schemas.microsoft.com/office/drawing/2014/main" id="{C4ED252C-A133-4BE6-8F74-5F2829F98F3F}"/>
              </a:ext>
            </a:extLst>
          </p:cNvPr>
          <p:cNvGraphicFramePr>
            <a:graphicFrameLocks/>
          </p:cNvGraphicFramePr>
          <p:nvPr userDrawn="1">
            <p:extLst/>
          </p:nvPr>
        </p:nvGraphicFramePr>
        <p:xfrm>
          <a:off x="2133045" y="757808"/>
          <a:ext cx="6475313" cy="57953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7917345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4_Title &amp; Content No Logo">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1026" y="2517836"/>
            <a:ext cx="8913078" cy="3730565"/>
          </a:xfrm>
        </p:spPr>
        <p:txBody>
          <a:bodyPr>
            <a:normAutofit/>
          </a:bodyPr>
          <a:lstStyle>
            <a:lvl1pPr>
              <a:defRPr sz="2399">
                <a:solidFill>
                  <a:srgbClr val="59595B"/>
                </a:solidFill>
                <a:latin typeface="Calibri" panose="020F0502020204030204" pitchFamily="34" charset="0"/>
              </a:defRPr>
            </a:lvl1pPr>
            <a:lvl2pPr marL="461824" indent="-231705">
              <a:buFont typeface="Arial" panose="020B0604020202020204" pitchFamily="34" charset="0"/>
              <a:buChar char="•"/>
              <a:defRPr sz="1999" spc="0">
                <a:solidFill>
                  <a:srgbClr val="59595B"/>
                </a:solidFill>
                <a:latin typeface="Calibri" panose="020F0502020204030204" pitchFamily="34" charset="0"/>
              </a:defRPr>
            </a:lvl2pPr>
            <a:lvl3pPr marL="915713" indent="-226945">
              <a:buFont typeface="Myriad Pro" pitchFamily="34" charset="0"/>
              <a:buChar char="º"/>
              <a:defRPr lang="en-US" sz="1999" kern="1200" spc="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999" spc="0">
                <a:solidFill>
                  <a:srgbClr val="59595B"/>
                </a:solidFill>
                <a:latin typeface="Calibri" panose="020F0502020204030204" pitchFamily="34" charset="0"/>
              </a:defRPr>
            </a:lvl4pPr>
            <a:lvl5pPr marL="1829839" indent="-226945">
              <a:buFont typeface="Arial" panose="020B0604020202020204" pitchFamily="34" charset="0"/>
              <a:buChar char="‒"/>
              <a:defRPr sz="1999" spc="0">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Picture Placeholder 8">
            <a:extLst>
              <a:ext uri="{FF2B5EF4-FFF2-40B4-BE49-F238E27FC236}">
                <a16:creationId xmlns:a16="http://schemas.microsoft.com/office/drawing/2014/main" id="{EF7872EC-E506-4E20-B2D9-164C49C4D45D}"/>
              </a:ext>
            </a:extLst>
          </p:cNvPr>
          <p:cNvSpPr>
            <a:spLocks noGrp="1"/>
          </p:cNvSpPr>
          <p:nvPr>
            <p:ph type="pic" sz="quarter" idx="12"/>
          </p:nvPr>
        </p:nvSpPr>
        <p:spPr>
          <a:xfrm>
            <a:off x="-7342" y="0"/>
            <a:ext cx="2801227" cy="2008742"/>
          </a:xfrm>
        </p:spPr>
        <p:txBody>
          <a:bodyPr/>
          <a:lstStyle/>
          <a:p>
            <a:endParaRPr lang="en-US" dirty="0"/>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sp>
        <p:nvSpPr>
          <p:cNvPr id="13" name="Picture Placeholder 8">
            <a:extLst>
              <a:ext uri="{FF2B5EF4-FFF2-40B4-BE49-F238E27FC236}">
                <a16:creationId xmlns:a16="http://schemas.microsoft.com/office/drawing/2014/main" id="{84C6CE6C-BB03-4740-95EA-D08A7B16511B}"/>
              </a:ext>
            </a:extLst>
          </p:cNvPr>
          <p:cNvSpPr>
            <a:spLocks noGrp="1"/>
          </p:cNvSpPr>
          <p:nvPr>
            <p:ph type="pic" sz="quarter" idx="13"/>
          </p:nvPr>
        </p:nvSpPr>
        <p:spPr>
          <a:xfrm>
            <a:off x="-7342" y="4239658"/>
            <a:ext cx="2801227" cy="2008742"/>
          </a:xfrm>
        </p:spPr>
        <p:txBody>
          <a:bodyPr/>
          <a:lstStyle/>
          <a:p>
            <a:endParaRPr lang="en-US"/>
          </a:p>
        </p:txBody>
      </p:sp>
      <p:sp>
        <p:nvSpPr>
          <p:cNvPr id="14" name="Picture Placeholder 8">
            <a:extLst>
              <a:ext uri="{FF2B5EF4-FFF2-40B4-BE49-F238E27FC236}">
                <a16:creationId xmlns:a16="http://schemas.microsoft.com/office/drawing/2014/main" id="{10E9F4B8-147E-48AF-AD03-F532E18189DB}"/>
              </a:ext>
            </a:extLst>
          </p:cNvPr>
          <p:cNvSpPr>
            <a:spLocks noGrp="1"/>
          </p:cNvSpPr>
          <p:nvPr>
            <p:ph type="pic" sz="quarter" idx="14"/>
          </p:nvPr>
        </p:nvSpPr>
        <p:spPr>
          <a:xfrm>
            <a:off x="-7342" y="2119829"/>
            <a:ext cx="2801227" cy="2008742"/>
          </a:xfrm>
        </p:spPr>
        <p:txBody>
          <a:bodyPr/>
          <a:lstStyle/>
          <a:p>
            <a:endParaRPr lang="en-US"/>
          </a:p>
        </p:txBody>
      </p:sp>
      <p:pic>
        <p:nvPicPr>
          <p:cNvPr id="15" name="Picture 14">
            <a:extLst>
              <a:ext uri="{FF2B5EF4-FFF2-40B4-BE49-F238E27FC236}">
                <a16:creationId xmlns:a16="http://schemas.microsoft.com/office/drawing/2014/main" id="{29B5A056-071D-4CFD-BDC8-93EB10B7A835}"/>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grpSp>
        <p:nvGrpSpPr>
          <p:cNvPr id="9" name="Group 8">
            <a:extLst>
              <a:ext uri="{FF2B5EF4-FFF2-40B4-BE49-F238E27FC236}">
                <a16:creationId xmlns:a16="http://schemas.microsoft.com/office/drawing/2014/main" id="{DB61C02B-8064-4A43-8233-AF506D666642}"/>
              </a:ext>
            </a:extLst>
          </p:cNvPr>
          <p:cNvGrpSpPr/>
          <p:nvPr userDrawn="1"/>
        </p:nvGrpSpPr>
        <p:grpSpPr>
          <a:xfrm>
            <a:off x="2971026" y="1"/>
            <a:ext cx="9217799" cy="2517835"/>
            <a:chOff x="2971800" y="1600577"/>
            <a:chExt cx="9220200" cy="2517835"/>
          </a:xfrm>
        </p:grpSpPr>
        <p:sp>
          <p:nvSpPr>
            <p:cNvPr id="12" name="Rectangle 11">
              <a:extLst>
                <a:ext uri="{FF2B5EF4-FFF2-40B4-BE49-F238E27FC236}">
                  <a16:creationId xmlns:a16="http://schemas.microsoft.com/office/drawing/2014/main" id="{CE877CE5-F894-4891-B1BA-089481AF48FB}"/>
                </a:ext>
              </a:extLst>
            </p:cNvPr>
            <p:cNvSpPr/>
            <p:nvPr userDrawn="1"/>
          </p:nvSpPr>
          <p:spPr>
            <a:xfrm>
              <a:off x="2971800" y="1600577"/>
              <a:ext cx="9220200"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dirty="0">
                <a:latin typeface="Calibri" panose="020F0502020204030204" pitchFamily="34" charset="0"/>
              </a:endParaRPr>
            </a:p>
          </p:txBody>
        </p:sp>
        <p:cxnSp>
          <p:nvCxnSpPr>
            <p:cNvPr id="16" name="Straight Connector 15">
              <a:extLst>
                <a:ext uri="{FF2B5EF4-FFF2-40B4-BE49-F238E27FC236}">
                  <a16:creationId xmlns:a16="http://schemas.microsoft.com/office/drawing/2014/main" id="{E0D1F20C-9EF1-4416-BBEE-B4A143C706E2}"/>
                </a:ext>
              </a:extLst>
            </p:cNvPr>
            <p:cNvCxnSpPr>
              <a:cxnSpLocks/>
            </p:cNvCxnSpPr>
            <p:nvPr userDrawn="1"/>
          </p:nvCxnSpPr>
          <p:spPr>
            <a:xfrm>
              <a:off x="3505200" y="2825238"/>
              <a:ext cx="76962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Text Placeholder 35">
            <a:extLst>
              <a:ext uri="{FF2B5EF4-FFF2-40B4-BE49-F238E27FC236}">
                <a16:creationId xmlns:a16="http://schemas.microsoft.com/office/drawing/2014/main" id="{A29BE47D-8ABD-4AE3-8562-DB98B9610508}"/>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dirty="0"/>
              <a:t>Edit Master text styles</a:t>
            </a:r>
          </a:p>
        </p:txBody>
      </p:sp>
      <p:sp>
        <p:nvSpPr>
          <p:cNvPr id="18" name="Text Placeholder 35">
            <a:extLst>
              <a:ext uri="{FF2B5EF4-FFF2-40B4-BE49-F238E27FC236}">
                <a16:creationId xmlns:a16="http://schemas.microsoft.com/office/drawing/2014/main" id="{928A1A0D-D7BE-471D-934E-DE4D3E1601AD}"/>
              </a:ext>
            </a:extLst>
          </p:cNvPr>
          <p:cNvSpPr>
            <a:spLocks noGrp="1"/>
          </p:cNvSpPr>
          <p:nvPr>
            <p:ph type="body" sz="quarter" idx="18"/>
          </p:nvPr>
        </p:nvSpPr>
        <p:spPr>
          <a:xfrm>
            <a:off x="3395613" y="1362330"/>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dirty="0"/>
              <a:t>Edit Master text styles</a:t>
            </a:r>
          </a:p>
        </p:txBody>
      </p:sp>
    </p:spTree>
    <p:extLst>
      <p:ext uri="{BB962C8B-B14F-4D97-AF65-F5344CB8AC3E}">
        <p14:creationId xmlns:p14="http://schemas.microsoft.com/office/powerpoint/2010/main" val="72269109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E1DF8491-8798-47C1-BC07-71BE24EEB1B0}"/>
              </a:ext>
            </a:extLst>
          </p:cNvPr>
          <p:cNvGrpSpPr/>
          <p:nvPr userDrawn="1"/>
        </p:nvGrpSpPr>
        <p:grpSpPr>
          <a:xfrm>
            <a:off x="2971026" y="1"/>
            <a:ext cx="9217799" cy="2517835"/>
            <a:chOff x="2971800" y="1600577"/>
            <a:chExt cx="9220200" cy="2517835"/>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71800" y="1600577"/>
              <a:ext cx="9220200"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dirty="0">
                <a:latin typeface="Calibri" panose="020F0502020204030204" pitchFamily="34" charset="0"/>
              </a:endParaRPr>
            </a:p>
          </p:txBody>
        </p:sp>
        <p:cxnSp>
          <p:nvCxnSpPr>
            <p:cNvPr id="21" name="Straight Connector 20">
              <a:extLst>
                <a:ext uri="{FF2B5EF4-FFF2-40B4-BE49-F238E27FC236}">
                  <a16:creationId xmlns:a16="http://schemas.microsoft.com/office/drawing/2014/main" id="{6E8B6806-74F1-4963-90CB-0784E09CC377}"/>
                </a:ext>
              </a:extLst>
            </p:cNvPr>
            <p:cNvCxnSpPr>
              <a:cxnSpLocks/>
            </p:cNvCxnSpPr>
            <p:nvPr userDrawn="1"/>
          </p:nvCxnSpPr>
          <p:spPr>
            <a:xfrm>
              <a:off x="3505200" y="2825238"/>
              <a:ext cx="76962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CB3203BD-9E8A-4211-B774-4137BE2FEAAD}"/>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7" name="Picture Placeholder 6">
            <a:extLst>
              <a:ext uri="{FF2B5EF4-FFF2-40B4-BE49-F238E27FC236}">
                <a16:creationId xmlns:a16="http://schemas.microsoft.com/office/drawing/2014/main" id="{33973747-E231-4BC4-846C-B0A7A7596988}"/>
              </a:ext>
            </a:extLst>
          </p:cNvPr>
          <p:cNvSpPr>
            <a:spLocks noGrp="1"/>
          </p:cNvSpPr>
          <p:nvPr>
            <p:ph type="pic" sz="quarter" idx="11"/>
          </p:nvPr>
        </p:nvSpPr>
        <p:spPr>
          <a:xfrm>
            <a:off x="0" y="0"/>
            <a:ext cx="2818666" cy="6248400"/>
          </a:xfrm>
        </p:spPr>
        <p:txBody>
          <a:bodyPr/>
          <a:lstStyle/>
          <a:p>
            <a:endParaRPr lang="en-US"/>
          </a:p>
        </p:txBody>
      </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3428107" y="3048000"/>
            <a:ext cx="2209225" cy="2209800"/>
          </a:xfrm>
        </p:spPr>
        <p:txBody>
          <a:bodyPr/>
          <a:lstStyle/>
          <a:p>
            <a:endParaRPr lang="en-US"/>
          </a:p>
        </p:txBody>
      </p:sp>
      <p:sp>
        <p:nvSpPr>
          <p:cNvPr id="12" name="Picture Placeholder 10">
            <a:extLst>
              <a:ext uri="{FF2B5EF4-FFF2-40B4-BE49-F238E27FC236}">
                <a16:creationId xmlns:a16="http://schemas.microsoft.com/office/drawing/2014/main" id="{8C086F0B-FFDF-41A7-907C-FEA6A8FD512A}"/>
              </a:ext>
            </a:extLst>
          </p:cNvPr>
          <p:cNvSpPr>
            <a:spLocks noGrp="1"/>
          </p:cNvSpPr>
          <p:nvPr>
            <p:ph type="pic" sz="quarter" idx="14"/>
          </p:nvPr>
        </p:nvSpPr>
        <p:spPr>
          <a:xfrm>
            <a:off x="6246773" y="3048000"/>
            <a:ext cx="2209225" cy="2209800"/>
          </a:xfrm>
        </p:spPr>
        <p:txBody>
          <a:bodyPr/>
          <a:lstStyle/>
          <a:p>
            <a:endParaRPr lang="en-US"/>
          </a:p>
        </p:txBody>
      </p:sp>
      <p:sp>
        <p:nvSpPr>
          <p:cNvPr id="13" name="Picture Placeholder 10">
            <a:extLst>
              <a:ext uri="{FF2B5EF4-FFF2-40B4-BE49-F238E27FC236}">
                <a16:creationId xmlns:a16="http://schemas.microsoft.com/office/drawing/2014/main" id="{302B7E7D-F240-49C2-A77D-DC882EC291EF}"/>
              </a:ext>
            </a:extLst>
          </p:cNvPr>
          <p:cNvSpPr>
            <a:spLocks noGrp="1"/>
          </p:cNvSpPr>
          <p:nvPr>
            <p:ph type="pic" sz="quarter" idx="15"/>
          </p:nvPr>
        </p:nvSpPr>
        <p:spPr>
          <a:xfrm>
            <a:off x="8989257" y="3045627"/>
            <a:ext cx="2209225" cy="2209800"/>
          </a:xfrm>
        </p:spPr>
        <p:txBody>
          <a:bodyPr/>
          <a:lstStyle/>
          <a:p>
            <a:endParaRPr lang="en-US"/>
          </a:p>
        </p:txBody>
      </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dirty="0"/>
              <a:t>Edit Master text styles</a:t>
            </a:r>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3395613" y="1362330"/>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dirty="0"/>
              <a:t>Edit Master text styles</a:t>
            </a:r>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3416576" y="5334000"/>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 styles</a:t>
            </a:r>
          </a:p>
        </p:txBody>
      </p:sp>
      <p:sp>
        <p:nvSpPr>
          <p:cNvPr id="39" name="Text Placeholder 13">
            <a:extLst>
              <a:ext uri="{FF2B5EF4-FFF2-40B4-BE49-F238E27FC236}">
                <a16:creationId xmlns:a16="http://schemas.microsoft.com/office/drawing/2014/main" id="{8038D4A9-2D04-4E84-93CD-5751D8E45C51}"/>
              </a:ext>
            </a:extLst>
          </p:cNvPr>
          <p:cNvSpPr>
            <a:spLocks noGrp="1"/>
          </p:cNvSpPr>
          <p:nvPr>
            <p:ph type="body" sz="quarter" idx="20"/>
          </p:nvPr>
        </p:nvSpPr>
        <p:spPr>
          <a:xfrm>
            <a:off x="6246773" y="5334000"/>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 styles</a:t>
            </a:r>
          </a:p>
        </p:txBody>
      </p:sp>
      <p:sp>
        <p:nvSpPr>
          <p:cNvPr id="40" name="Text Placeholder 13">
            <a:extLst>
              <a:ext uri="{FF2B5EF4-FFF2-40B4-BE49-F238E27FC236}">
                <a16:creationId xmlns:a16="http://schemas.microsoft.com/office/drawing/2014/main" id="{D04D9411-AE5F-4CBC-8CD3-198617072698}"/>
              </a:ext>
            </a:extLst>
          </p:cNvPr>
          <p:cNvSpPr>
            <a:spLocks noGrp="1"/>
          </p:cNvSpPr>
          <p:nvPr>
            <p:ph type="body" sz="quarter" idx="21"/>
          </p:nvPr>
        </p:nvSpPr>
        <p:spPr>
          <a:xfrm>
            <a:off x="8985831" y="5334000"/>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 styles</a:t>
            </a:r>
          </a:p>
        </p:txBody>
      </p:sp>
    </p:spTree>
    <p:extLst>
      <p:ext uri="{BB962C8B-B14F-4D97-AF65-F5344CB8AC3E}">
        <p14:creationId xmlns:p14="http://schemas.microsoft.com/office/powerpoint/2010/main" val="991036525"/>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71026" y="1"/>
            <a:ext cx="9217799" cy="2514600"/>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3" name="Slide Number Placeholder 2">
            <a:extLst>
              <a:ext uri="{FF2B5EF4-FFF2-40B4-BE49-F238E27FC236}">
                <a16:creationId xmlns:a16="http://schemas.microsoft.com/office/drawing/2014/main" id="{CB3203BD-9E8A-4211-B774-4137BE2FEAAD}"/>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7" name="Picture Placeholder 6">
            <a:extLst>
              <a:ext uri="{FF2B5EF4-FFF2-40B4-BE49-F238E27FC236}">
                <a16:creationId xmlns:a16="http://schemas.microsoft.com/office/drawing/2014/main" id="{33973747-E231-4BC4-846C-B0A7A7596988}"/>
              </a:ext>
            </a:extLst>
          </p:cNvPr>
          <p:cNvSpPr>
            <a:spLocks noGrp="1"/>
          </p:cNvSpPr>
          <p:nvPr>
            <p:ph type="pic" sz="quarter" idx="11"/>
          </p:nvPr>
        </p:nvSpPr>
        <p:spPr>
          <a:xfrm>
            <a:off x="0" y="1"/>
            <a:ext cx="2818666" cy="2517835"/>
          </a:xfrm>
        </p:spPr>
        <p:txBody>
          <a:bodyPr/>
          <a:lstStyle/>
          <a:p>
            <a:endParaRPr lang="en-US"/>
          </a:p>
        </p:txBody>
      </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1295062" y="2680093"/>
            <a:ext cx="3199567" cy="3081867"/>
          </a:xfrm>
        </p:spPr>
        <p:txBody>
          <a:bodyPr/>
          <a:lstStyle/>
          <a:p>
            <a:endParaRPr lang="en-US"/>
          </a:p>
        </p:txBody>
      </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3275747" y="762001"/>
            <a:ext cx="7846556" cy="722313"/>
          </a:xfrm>
        </p:spPr>
        <p:txBody>
          <a:bodyPr>
            <a:noAutofit/>
          </a:bodyPr>
          <a:lstStyle>
            <a:lvl1pPr>
              <a:defRPr sz="39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dirty="0"/>
              <a:t>Edit Master text styles</a:t>
            </a:r>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1295062" y="5761959"/>
            <a:ext cx="2232287" cy="457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a:t>
            </a:r>
          </a:p>
        </p:txBody>
      </p:sp>
      <p:sp>
        <p:nvSpPr>
          <p:cNvPr id="15" name="Picture Placeholder 10">
            <a:extLst>
              <a:ext uri="{FF2B5EF4-FFF2-40B4-BE49-F238E27FC236}">
                <a16:creationId xmlns:a16="http://schemas.microsoft.com/office/drawing/2014/main" id="{EB7E683C-91F3-449D-9519-DB3605B8385B}"/>
              </a:ext>
            </a:extLst>
          </p:cNvPr>
          <p:cNvSpPr>
            <a:spLocks noGrp="1"/>
          </p:cNvSpPr>
          <p:nvPr>
            <p:ph type="pic" sz="quarter" idx="20"/>
          </p:nvPr>
        </p:nvSpPr>
        <p:spPr>
          <a:xfrm>
            <a:off x="7389477" y="2680093"/>
            <a:ext cx="1520113" cy="1515835"/>
          </a:xfrm>
        </p:spPr>
        <p:txBody>
          <a:bodyPr/>
          <a:lstStyle/>
          <a:p>
            <a:endParaRPr lang="en-US" dirty="0"/>
          </a:p>
        </p:txBody>
      </p:sp>
      <p:sp>
        <p:nvSpPr>
          <p:cNvPr id="22" name="Picture Placeholder 10">
            <a:extLst>
              <a:ext uri="{FF2B5EF4-FFF2-40B4-BE49-F238E27FC236}">
                <a16:creationId xmlns:a16="http://schemas.microsoft.com/office/drawing/2014/main" id="{576AB3B4-C874-42EB-AEE7-A8D32DEF98E3}"/>
              </a:ext>
            </a:extLst>
          </p:cNvPr>
          <p:cNvSpPr>
            <a:spLocks noGrp="1"/>
          </p:cNvSpPr>
          <p:nvPr>
            <p:ph type="pic" sz="quarter" idx="25"/>
          </p:nvPr>
        </p:nvSpPr>
        <p:spPr>
          <a:xfrm>
            <a:off x="7389476" y="4251053"/>
            <a:ext cx="1520113" cy="1515835"/>
          </a:xfrm>
        </p:spPr>
        <p:txBody>
          <a:bodyPr/>
          <a:lstStyle/>
          <a:p>
            <a:endParaRPr lang="en-US" dirty="0"/>
          </a:p>
        </p:txBody>
      </p:sp>
      <p:sp>
        <p:nvSpPr>
          <p:cNvPr id="23" name="Picture Placeholder 10">
            <a:extLst>
              <a:ext uri="{FF2B5EF4-FFF2-40B4-BE49-F238E27FC236}">
                <a16:creationId xmlns:a16="http://schemas.microsoft.com/office/drawing/2014/main" id="{24129921-CA26-4CE6-B994-966E18622107}"/>
              </a:ext>
            </a:extLst>
          </p:cNvPr>
          <p:cNvSpPr>
            <a:spLocks noGrp="1"/>
          </p:cNvSpPr>
          <p:nvPr>
            <p:ph type="pic" sz="quarter" idx="26"/>
          </p:nvPr>
        </p:nvSpPr>
        <p:spPr>
          <a:xfrm>
            <a:off x="8985771" y="2680093"/>
            <a:ext cx="1520113" cy="1515835"/>
          </a:xfrm>
        </p:spPr>
        <p:txBody>
          <a:bodyPr/>
          <a:lstStyle/>
          <a:p>
            <a:endParaRPr lang="en-US" dirty="0"/>
          </a:p>
        </p:txBody>
      </p:sp>
      <p:sp>
        <p:nvSpPr>
          <p:cNvPr id="24" name="Picture Placeholder 10">
            <a:extLst>
              <a:ext uri="{FF2B5EF4-FFF2-40B4-BE49-F238E27FC236}">
                <a16:creationId xmlns:a16="http://schemas.microsoft.com/office/drawing/2014/main" id="{075BBAA3-1C19-4B1D-B55D-57CDA52CD580}"/>
              </a:ext>
            </a:extLst>
          </p:cNvPr>
          <p:cNvSpPr>
            <a:spLocks noGrp="1"/>
          </p:cNvSpPr>
          <p:nvPr>
            <p:ph type="pic" sz="quarter" idx="27"/>
          </p:nvPr>
        </p:nvSpPr>
        <p:spPr>
          <a:xfrm>
            <a:off x="8985770" y="4251053"/>
            <a:ext cx="1520113" cy="1515835"/>
          </a:xfrm>
        </p:spPr>
        <p:txBody>
          <a:bodyPr/>
          <a:lstStyle/>
          <a:p>
            <a:endParaRPr lang="en-US" dirty="0"/>
          </a:p>
        </p:txBody>
      </p:sp>
      <p:sp>
        <p:nvSpPr>
          <p:cNvPr id="30" name="Text Placeholder 13">
            <a:extLst>
              <a:ext uri="{FF2B5EF4-FFF2-40B4-BE49-F238E27FC236}">
                <a16:creationId xmlns:a16="http://schemas.microsoft.com/office/drawing/2014/main" id="{0810F247-E66D-4839-A69D-E3D16B523CC4}"/>
              </a:ext>
            </a:extLst>
          </p:cNvPr>
          <p:cNvSpPr>
            <a:spLocks noGrp="1"/>
          </p:cNvSpPr>
          <p:nvPr>
            <p:ph type="body" sz="quarter" idx="28"/>
          </p:nvPr>
        </p:nvSpPr>
        <p:spPr>
          <a:xfrm>
            <a:off x="7389475" y="5777072"/>
            <a:ext cx="2232287" cy="457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a:t>
            </a:r>
          </a:p>
        </p:txBody>
      </p:sp>
      <p:pic>
        <p:nvPicPr>
          <p:cNvPr id="2" name="Picture 1">
            <a:extLst>
              <a:ext uri="{FF2B5EF4-FFF2-40B4-BE49-F238E27FC236}">
                <a16:creationId xmlns:a16="http://schemas.microsoft.com/office/drawing/2014/main" id="{B49BCB01-5781-455F-8930-0AE2BE72A433}"/>
              </a:ext>
            </a:extLst>
          </p:cNvPr>
          <p:cNvPicPr>
            <a:picLocks noChangeAspect="1"/>
          </p:cNvPicPr>
          <p:nvPr userDrawn="1"/>
        </p:nvPicPr>
        <p:blipFill>
          <a:blip r:embed="rId2"/>
          <a:stretch>
            <a:fillRect/>
          </a:stretch>
        </p:blipFill>
        <p:spPr>
          <a:xfrm>
            <a:off x="5164781" y="3796744"/>
            <a:ext cx="1539073" cy="1003856"/>
          </a:xfrm>
          <a:prstGeom prst="rect">
            <a:avLst/>
          </a:prstGeom>
        </p:spPr>
      </p:pic>
    </p:spTree>
    <p:extLst>
      <p:ext uri="{BB962C8B-B14F-4D97-AF65-F5344CB8AC3E}">
        <p14:creationId xmlns:p14="http://schemas.microsoft.com/office/powerpoint/2010/main" val="343069827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9110CCA0-8A4E-4E08-A02C-075CDBD03BEE}"/>
              </a:ext>
            </a:extLst>
          </p:cNvPr>
          <p:cNvGrpSpPr/>
          <p:nvPr userDrawn="1"/>
        </p:nvGrpSpPr>
        <p:grpSpPr>
          <a:xfrm>
            <a:off x="2928704" y="13490"/>
            <a:ext cx="9217799" cy="2517835"/>
            <a:chOff x="2971800" y="1600577"/>
            <a:chExt cx="9220200" cy="2517835"/>
          </a:xfrm>
        </p:grpSpPr>
        <p:sp>
          <p:nvSpPr>
            <p:cNvPr id="25" name="Rectangle 24">
              <a:extLst>
                <a:ext uri="{FF2B5EF4-FFF2-40B4-BE49-F238E27FC236}">
                  <a16:creationId xmlns:a16="http://schemas.microsoft.com/office/drawing/2014/main" id="{A4C3ECEC-0567-4BFD-8F1E-CB89BA8BE98B}"/>
                </a:ext>
              </a:extLst>
            </p:cNvPr>
            <p:cNvSpPr/>
            <p:nvPr userDrawn="1"/>
          </p:nvSpPr>
          <p:spPr>
            <a:xfrm>
              <a:off x="2971800" y="1600577"/>
              <a:ext cx="9220200"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dirty="0">
                <a:latin typeface="Calibri" panose="020F0502020204030204" pitchFamily="34" charset="0"/>
              </a:endParaRPr>
            </a:p>
          </p:txBody>
        </p:sp>
        <p:cxnSp>
          <p:nvCxnSpPr>
            <p:cNvPr id="26" name="Straight Connector 25">
              <a:extLst>
                <a:ext uri="{FF2B5EF4-FFF2-40B4-BE49-F238E27FC236}">
                  <a16:creationId xmlns:a16="http://schemas.microsoft.com/office/drawing/2014/main" id="{04AC89D0-8ED7-4A02-A405-9798B3592F97}"/>
                </a:ext>
              </a:extLst>
            </p:cNvPr>
            <p:cNvCxnSpPr>
              <a:cxnSpLocks/>
            </p:cNvCxnSpPr>
            <p:nvPr userDrawn="1"/>
          </p:nvCxnSpPr>
          <p:spPr>
            <a:xfrm>
              <a:off x="3505200" y="2825238"/>
              <a:ext cx="76962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CB3203BD-9E8A-4211-B774-4137BE2FEAAD}"/>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7" name="Picture Placeholder 6">
            <a:extLst>
              <a:ext uri="{FF2B5EF4-FFF2-40B4-BE49-F238E27FC236}">
                <a16:creationId xmlns:a16="http://schemas.microsoft.com/office/drawing/2014/main" id="{33973747-E231-4BC4-846C-B0A7A7596988}"/>
              </a:ext>
            </a:extLst>
          </p:cNvPr>
          <p:cNvSpPr>
            <a:spLocks noGrp="1"/>
          </p:cNvSpPr>
          <p:nvPr>
            <p:ph type="pic" sz="quarter" idx="11"/>
          </p:nvPr>
        </p:nvSpPr>
        <p:spPr>
          <a:xfrm>
            <a:off x="0" y="13490"/>
            <a:ext cx="2818666" cy="2517835"/>
          </a:xfrm>
        </p:spPr>
        <p:txBody>
          <a:bodyPr/>
          <a:lstStyle/>
          <a:p>
            <a:endParaRPr lang="en-US"/>
          </a:p>
        </p:txBody>
      </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1295062" y="2709334"/>
            <a:ext cx="3199567" cy="3081867"/>
          </a:xfrm>
        </p:spPr>
        <p:txBody>
          <a:bodyPr/>
          <a:lstStyle/>
          <a:p>
            <a:endParaRPr lang="en-US"/>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1295062" y="5791200"/>
            <a:ext cx="2232287" cy="457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a:t>
            </a:r>
          </a:p>
        </p:txBody>
      </p:sp>
      <p:sp>
        <p:nvSpPr>
          <p:cNvPr id="15" name="Picture Placeholder 10">
            <a:extLst>
              <a:ext uri="{FF2B5EF4-FFF2-40B4-BE49-F238E27FC236}">
                <a16:creationId xmlns:a16="http://schemas.microsoft.com/office/drawing/2014/main" id="{EB7E683C-91F3-449D-9519-DB3605B8385B}"/>
              </a:ext>
            </a:extLst>
          </p:cNvPr>
          <p:cNvSpPr>
            <a:spLocks noGrp="1"/>
          </p:cNvSpPr>
          <p:nvPr>
            <p:ph type="pic" sz="quarter" idx="20"/>
          </p:nvPr>
        </p:nvSpPr>
        <p:spPr>
          <a:xfrm>
            <a:off x="7389477" y="2667001"/>
            <a:ext cx="1520113" cy="1515835"/>
          </a:xfrm>
        </p:spPr>
        <p:txBody>
          <a:bodyPr/>
          <a:lstStyle/>
          <a:p>
            <a:endParaRPr lang="en-US" dirty="0"/>
          </a:p>
        </p:txBody>
      </p:sp>
      <p:sp>
        <p:nvSpPr>
          <p:cNvPr id="22" name="Picture Placeholder 10">
            <a:extLst>
              <a:ext uri="{FF2B5EF4-FFF2-40B4-BE49-F238E27FC236}">
                <a16:creationId xmlns:a16="http://schemas.microsoft.com/office/drawing/2014/main" id="{576AB3B4-C874-42EB-AEE7-A8D32DEF98E3}"/>
              </a:ext>
            </a:extLst>
          </p:cNvPr>
          <p:cNvSpPr>
            <a:spLocks noGrp="1"/>
          </p:cNvSpPr>
          <p:nvPr>
            <p:ph type="pic" sz="quarter" idx="25"/>
          </p:nvPr>
        </p:nvSpPr>
        <p:spPr>
          <a:xfrm>
            <a:off x="7389476" y="4351566"/>
            <a:ext cx="1520113" cy="1515835"/>
          </a:xfrm>
        </p:spPr>
        <p:txBody>
          <a:bodyPr/>
          <a:lstStyle/>
          <a:p>
            <a:endParaRPr lang="en-US" dirty="0"/>
          </a:p>
        </p:txBody>
      </p:sp>
      <p:sp>
        <p:nvSpPr>
          <p:cNvPr id="23" name="Picture Placeholder 10">
            <a:extLst>
              <a:ext uri="{FF2B5EF4-FFF2-40B4-BE49-F238E27FC236}">
                <a16:creationId xmlns:a16="http://schemas.microsoft.com/office/drawing/2014/main" id="{24129921-CA26-4CE6-B994-966E18622107}"/>
              </a:ext>
            </a:extLst>
          </p:cNvPr>
          <p:cNvSpPr>
            <a:spLocks noGrp="1"/>
          </p:cNvSpPr>
          <p:nvPr>
            <p:ph type="pic" sz="quarter" idx="26"/>
          </p:nvPr>
        </p:nvSpPr>
        <p:spPr>
          <a:xfrm>
            <a:off x="9068929" y="2667001"/>
            <a:ext cx="1520113" cy="1515835"/>
          </a:xfrm>
        </p:spPr>
        <p:txBody>
          <a:bodyPr/>
          <a:lstStyle/>
          <a:p>
            <a:endParaRPr lang="en-US" dirty="0"/>
          </a:p>
        </p:txBody>
      </p:sp>
      <p:sp>
        <p:nvSpPr>
          <p:cNvPr id="24" name="Picture Placeholder 10">
            <a:extLst>
              <a:ext uri="{FF2B5EF4-FFF2-40B4-BE49-F238E27FC236}">
                <a16:creationId xmlns:a16="http://schemas.microsoft.com/office/drawing/2014/main" id="{075BBAA3-1C19-4B1D-B55D-57CDA52CD580}"/>
              </a:ext>
            </a:extLst>
          </p:cNvPr>
          <p:cNvSpPr>
            <a:spLocks noGrp="1"/>
          </p:cNvSpPr>
          <p:nvPr>
            <p:ph type="pic" sz="quarter" idx="27"/>
          </p:nvPr>
        </p:nvSpPr>
        <p:spPr>
          <a:xfrm>
            <a:off x="9068928" y="4351566"/>
            <a:ext cx="1520113" cy="1515835"/>
          </a:xfrm>
        </p:spPr>
        <p:txBody>
          <a:bodyPr/>
          <a:lstStyle/>
          <a:p>
            <a:endParaRPr lang="en-US" dirty="0"/>
          </a:p>
        </p:txBody>
      </p:sp>
      <p:sp>
        <p:nvSpPr>
          <p:cNvPr id="30" name="Text Placeholder 13">
            <a:extLst>
              <a:ext uri="{FF2B5EF4-FFF2-40B4-BE49-F238E27FC236}">
                <a16:creationId xmlns:a16="http://schemas.microsoft.com/office/drawing/2014/main" id="{0810F247-E66D-4839-A69D-E3D16B523CC4}"/>
              </a:ext>
            </a:extLst>
          </p:cNvPr>
          <p:cNvSpPr>
            <a:spLocks noGrp="1"/>
          </p:cNvSpPr>
          <p:nvPr>
            <p:ph type="body" sz="quarter" idx="28"/>
          </p:nvPr>
        </p:nvSpPr>
        <p:spPr>
          <a:xfrm>
            <a:off x="7389475" y="5867400"/>
            <a:ext cx="2232287" cy="457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a:t>
            </a:r>
          </a:p>
        </p:txBody>
      </p:sp>
      <p:pic>
        <p:nvPicPr>
          <p:cNvPr id="2" name="Picture 1">
            <a:extLst>
              <a:ext uri="{FF2B5EF4-FFF2-40B4-BE49-F238E27FC236}">
                <a16:creationId xmlns:a16="http://schemas.microsoft.com/office/drawing/2014/main" id="{B49BCB01-5781-455F-8930-0AE2BE72A433}"/>
              </a:ext>
            </a:extLst>
          </p:cNvPr>
          <p:cNvPicPr>
            <a:picLocks noChangeAspect="1"/>
          </p:cNvPicPr>
          <p:nvPr userDrawn="1"/>
        </p:nvPicPr>
        <p:blipFill>
          <a:blip r:embed="rId2"/>
          <a:stretch>
            <a:fillRect/>
          </a:stretch>
        </p:blipFill>
        <p:spPr>
          <a:xfrm>
            <a:off x="5164781" y="3796744"/>
            <a:ext cx="1539073" cy="1003856"/>
          </a:xfrm>
          <a:prstGeom prst="rect">
            <a:avLst/>
          </a:prstGeom>
        </p:spPr>
      </p:pic>
      <p:sp>
        <p:nvSpPr>
          <p:cNvPr id="27" name="Text Placeholder 35">
            <a:extLst>
              <a:ext uri="{FF2B5EF4-FFF2-40B4-BE49-F238E27FC236}">
                <a16:creationId xmlns:a16="http://schemas.microsoft.com/office/drawing/2014/main" id="{16734C0D-60E4-4A6C-87EC-BBA7004D1C34}"/>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dirty="0"/>
              <a:t>Edit Master text styles</a:t>
            </a:r>
          </a:p>
        </p:txBody>
      </p:sp>
      <p:sp>
        <p:nvSpPr>
          <p:cNvPr id="28" name="Text Placeholder 35">
            <a:extLst>
              <a:ext uri="{FF2B5EF4-FFF2-40B4-BE49-F238E27FC236}">
                <a16:creationId xmlns:a16="http://schemas.microsoft.com/office/drawing/2014/main" id="{0C4ADD35-BAD4-4F2C-B9D3-3BAB026F42CB}"/>
              </a:ext>
            </a:extLst>
          </p:cNvPr>
          <p:cNvSpPr>
            <a:spLocks noGrp="1"/>
          </p:cNvSpPr>
          <p:nvPr>
            <p:ph type="body" sz="quarter" idx="18"/>
          </p:nvPr>
        </p:nvSpPr>
        <p:spPr>
          <a:xfrm>
            <a:off x="3395613" y="1362330"/>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dirty="0"/>
              <a:t>Edit Master text styles</a:t>
            </a:r>
          </a:p>
        </p:txBody>
      </p:sp>
    </p:spTree>
    <p:extLst>
      <p:ext uri="{BB962C8B-B14F-4D97-AF65-F5344CB8AC3E}">
        <p14:creationId xmlns:p14="http://schemas.microsoft.com/office/powerpoint/2010/main" val="25020203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E1DF8491-8798-47C1-BC07-71BE24EEB1B0}"/>
              </a:ext>
            </a:extLst>
          </p:cNvPr>
          <p:cNvGrpSpPr/>
          <p:nvPr userDrawn="1"/>
        </p:nvGrpSpPr>
        <p:grpSpPr>
          <a:xfrm>
            <a:off x="0" y="-4852"/>
            <a:ext cx="12188825" cy="2517835"/>
            <a:chOff x="2964466" y="1595725"/>
            <a:chExt cx="9220200" cy="2517835"/>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64466" y="1595725"/>
              <a:ext cx="9220200"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dirty="0">
                <a:latin typeface="Calibri" panose="020F0502020204030204" pitchFamily="34" charset="0"/>
              </a:endParaRPr>
            </a:p>
          </p:txBody>
        </p:sp>
        <p:cxnSp>
          <p:nvCxnSpPr>
            <p:cNvPr id="21" name="Straight Connector 20">
              <a:extLst>
                <a:ext uri="{FF2B5EF4-FFF2-40B4-BE49-F238E27FC236}">
                  <a16:creationId xmlns:a16="http://schemas.microsoft.com/office/drawing/2014/main" id="{6E8B6806-74F1-4963-90CB-0784E09CC377}"/>
                </a:ext>
              </a:extLst>
            </p:cNvPr>
            <p:cNvCxnSpPr>
              <a:cxnSpLocks/>
            </p:cNvCxnSpPr>
            <p:nvPr userDrawn="1"/>
          </p:nvCxnSpPr>
          <p:spPr>
            <a:xfrm>
              <a:off x="3360166" y="2825238"/>
              <a:ext cx="8283416"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a:extLst>
              <a:ext uri="{FF2B5EF4-FFF2-40B4-BE49-F238E27FC236}">
                <a16:creationId xmlns:a16="http://schemas.microsoft.com/office/drawing/2014/main" id="{CB3203BD-9E8A-4211-B774-4137BE2FEAAD}"/>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3406095" y="2784001"/>
            <a:ext cx="2546964" cy="2547627"/>
          </a:xfrm>
        </p:spPr>
        <p:txBody>
          <a:bodyPr/>
          <a:lstStyle/>
          <a:p>
            <a:endParaRPr lang="en-US"/>
          </a:p>
        </p:txBody>
      </p:sp>
      <p:sp>
        <p:nvSpPr>
          <p:cNvPr id="12" name="Picture Placeholder 10">
            <a:extLst>
              <a:ext uri="{FF2B5EF4-FFF2-40B4-BE49-F238E27FC236}">
                <a16:creationId xmlns:a16="http://schemas.microsoft.com/office/drawing/2014/main" id="{8C086F0B-FFDF-41A7-907C-FEA6A8FD512A}"/>
              </a:ext>
            </a:extLst>
          </p:cNvPr>
          <p:cNvSpPr>
            <a:spLocks noGrp="1"/>
          </p:cNvSpPr>
          <p:nvPr>
            <p:ph type="pic" sz="quarter" idx="14"/>
          </p:nvPr>
        </p:nvSpPr>
        <p:spPr>
          <a:xfrm>
            <a:off x="6311947" y="2784001"/>
            <a:ext cx="2546964" cy="2547627"/>
          </a:xfrm>
        </p:spPr>
        <p:txBody>
          <a:bodyPr/>
          <a:lstStyle/>
          <a:p>
            <a:endParaRPr lang="en-US" dirty="0"/>
          </a:p>
        </p:txBody>
      </p:sp>
      <p:sp>
        <p:nvSpPr>
          <p:cNvPr id="13" name="Picture Placeholder 10">
            <a:extLst>
              <a:ext uri="{FF2B5EF4-FFF2-40B4-BE49-F238E27FC236}">
                <a16:creationId xmlns:a16="http://schemas.microsoft.com/office/drawing/2014/main" id="{302B7E7D-F240-49C2-A77D-DC882EC291EF}"/>
              </a:ext>
            </a:extLst>
          </p:cNvPr>
          <p:cNvSpPr>
            <a:spLocks noGrp="1"/>
          </p:cNvSpPr>
          <p:nvPr>
            <p:ph type="pic" sz="quarter" idx="15"/>
          </p:nvPr>
        </p:nvSpPr>
        <p:spPr>
          <a:xfrm>
            <a:off x="9217799" y="2784001"/>
            <a:ext cx="2546964" cy="2547627"/>
          </a:xfrm>
        </p:spPr>
        <p:txBody>
          <a:bodyPr/>
          <a:lstStyle/>
          <a:p>
            <a:endParaRPr lang="en-US"/>
          </a:p>
        </p:txBody>
      </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533261" y="420688"/>
            <a:ext cx="10785089"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endParaRPr lang="en-US" dirty="0"/>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533261" y="1362330"/>
            <a:ext cx="10785089"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endParaRPr lang="en-US" dirty="0"/>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3406095" y="5428827"/>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endParaRPr lang="en-US" dirty="0"/>
          </a:p>
        </p:txBody>
      </p:sp>
      <p:sp>
        <p:nvSpPr>
          <p:cNvPr id="39" name="Text Placeholder 13">
            <a:extLst>
              <a:ext uri="{FF2B5EF4-FFF2-40B4-BE49-F238E27FC236}">
                <a16:creationId xmlns:a16="http://schemas.microsoft.com/office/drawing/2014/main" id="{8038D4A9-2D04-4E84-93CD-5751D8E45C51}"/>
              </a:ext>
            </a:extLst>
          </p:cNvPr>
          <p:cNvSpPr>
            <a:spLocks noGrp="1"/>
          </p:cNvSpPr>
          <p:nvPr>
            <p:ph type="body" sz="quarter" idx="20"/>
          </p:nvPr>
        </p:nvSpPr>
        <p:spPr>
          <a:xfrm>
            <a:off x="6314486" y="5428827"/>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endParaRPr lang="en-US" dirty="0"/>
          </a:p>
        </p:txBody>
      </p:sp>
      <p:sp>
        <p:nvSpPr>
          <p:cNvPr id="40" name="Text Placeholder 13">
            <a:extLst>
              <a:ext uri="{FF2B5EF4-FFF2-40B4-BE49-F238E27FC236}">
                <a16:creationId xmlns:a16="http://schemas.microsoft.com/office/drawing/2014/main" id="{D04D9411-AE5F-4CBC-8CD3-198617072698}"/>
              </a:ext>
            </a:extLst>
          </p:cNvPr>
          <p:cNvSpPr>
            <a:spLocks noGrp="1"/>
          </p:cNvSpPr>
          <p:nvPr>
            <p:ph type="body" sz="quarter" idx="21"/>
          </p:nvPr>
        </p:nvSpPr>
        <p:spPr>
          <a:xfrm>
            <a:off x="9217799" y="5428827"/>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endParaRPr lang="en-US" dirty="0"/>
          </a:p>
        </p:txBody>
      </p:sp>
      <p:sp>
        <p:nvSpPr>
          <p:cNvPr id="15" name="Picture Placeholder 10">
            <a:extLst>
              <a:ext uri="{FF2B5EF4-FFF2-40B4-BE49-F238E27FC236}">
                <a16:creationId xmlns:a16="http://schemas.microsoft.com/office/drawing/2014/main" id="{965E55E5-5151-484C-88C4-09DA4F207CF3}"/>
              </a:ext>
            </a:extLst>
          </p:cNvPr>
          <p:cNvSpPr>
            <a:spLocks noGrp="1"/>
          </p:cNvSpPr>
          <p:nvPr>
            <p:ph type="pic" sz="quarter" idx="22"/>
          </p:nvPr>
        </p:nvSpPr>
        <p:spPr>
          <a:xfrm>
            <a:off x="500243" y="2784001"/>
            <a:ext cx="2546964" cy="2547627"/>
          </a:xfrm>
        </p:spPr>
        <p:txBody>
          <a:bodyPr/>
          <a:lstStyle/>
          <a:p>
            <a:endParaRPr lang="en-US" dirty="0"/>
          </a:p>
        </p:txBody>
      </p:sp>
      <p:sp>
        <p:nvSpPr>
          <p:cNvPr id="16" name="Text Placeholder 13">
            <a:extLst>
              <a:ext uri="{FF2B5EF4-FFF2-40B4-BE49-F238E27FC236}">
                <a16:creationId xmlns:a16="http://schemas.microsoft.com/office/drawing/2014/main" id="{015F6B5E-5808-463C-817D-EE2DFF83D7BD}"/>
              </a:ext>
            </a:extLst>
          </p:cNvPr>
          <p:cNvSpPr>
            <a:spLocks noGrp="1"/>
          </p:cNvSpPr>
          <p:nvPr>
            <p:ph type="body" sz="quarter" idx="23"/>
          </p:nvPr>
        </p:nvSpPr>
        <p:spPr>
          <a:xfrm>
            <a:off x="500242" y="5428827"/>
            <a:ext cx="2232287"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endParaRPr lang="en-US" dirty="0"/>
          </a:p>
        </p:txBody>
      </p:sp>
    </p:spTree>
    <p:extLst>
      <p:ext uri="{BB962C8B-B14F-4D97-AF65-F5344CB8AC3E}">
        <p14:creationId xmlns:p14="http://schemas.microsoft.com/office/powerpoint/2010/main" val="253738070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B3203BD-9E8A-4211-B774-4137BE2FEAAD}"/>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7" name="Picture Placeholder 6">
            <a:extLst>
              <a:ext uri="{FF2B5EF4-FFF2-40B4-BE49-F238E27FC236}">
                <a16:creationId xmlns:a16="http://schemas.microsoft.com/office/drawing/2014/main" id="{33973747-E231-4BC4-846C-B0A7A7596988}"/>
              </a:ext>
            </a:extLst>
          </p:cNvPr>
          <p:cNvSpPr>
            <a:spLocks noGrp="1"/>
          </p:cNvSpPr>
          <p:nvPr>
            <p:ph type="pic" sz="quarter" idx="11"/>
          </p:nvPr>
        </p:nvSpPr>
        <p:spPr>
          <a:xfrm>
            <a:off x="0" y="0"/>
            <a:ext cx="2818666" cy="6248400"/>
          </a:xfrm>
        </p:spPr>
        <p:txBody>
          <a:bodyPr/>
          <a:lstStyle/>
          <a:p>
            <a:endParaRPr lang="en-US"/>
          </a:p>
        </p:txBody>
      </p:sp>
      <p:sp>
        <p:nvSpPr>
          <p:cNvPr id="11" name="Picture Placeholder 10">
            <a:extLst>
              <a:ext uri="{FF2B5EF4-FFF2-40B4-BE49-F238E27FC236}">
                <a16:creationId xmlns:a16="http://schemas.microsoft.com/office/drawing/2014/main" id="{2C8953C3-095F-42EE-9A69-02895100EF3C}"/>
              </a:ext>
            </a:extLst>
          </p:cNvPr>
          <p:cNvSpPr>
            <a:spLocks noGrp="1"/>
          </p:cNvSpPr>
          <p:nvPr>
            <p:ph type="pic" sz="quarter" idx="13"/>
          </p:nvPr>
        </p:nvSpPr>
        <p:spPr>
          <a:xfrm>
            <a:off x="3001475" y="3046382"/>
            <a:ext cx="2629381" cy="1981200"/>
          </a:xfrm>
        </p:spPr>
        <p:txBody>
          <a:bodyPr/>
          <a:lstStyle/>
          <a:p>
            <a:endParaRPr lang="en-US"/>
          </a:p>
        </p:txBody>
      </p:sp>
      <p:grpSp>
        <p:nvGrpSpPr>
          <p:cNvPr id="27" name="Group 26">
            <a:extLst>
              <a:ext uri="{FF2B5EF4-FFF2-40B4-BE49-F238E27FC236}">
                <a16:creationId xmlns:a16="http://schemas.microsoft.com/office/drawing/2014/main" id="{E1DF8491-8798-47C1-BC07-71BE24EEB1B0}"/>
              </a:ext>
            </a:extLst>
          </p:cNvPr>
          <p:cNvGrpSpPr/>
          <p:nvPr userDrawn="1"/>
        </p:nvGrpSpPr>
        <p:grpSpPr>
          <a:xfrm>
            <a:off x="2971026" y="1"/>
            <a:ext cx="9217799" cy="2517835"/>
            <a:chOff x="2971800" y="1600577"/>
            <a:chExt cx="9220200" cy="2517835"/>
          </a:xfrm>
        </p:grpSpPr>
        <p:sp>
          <p:nvSpPr>
            <p:cNvPr id="19" name="Rectangle 18">
              <a:extLst>
                <a:ext uri="{FF2B5EF4-FFF2-40B4-BE49-F238E27FC236}">
                  <a16:creationId xmlns:a16="http://schemas.microsoft.com/office/drawing/2014/main" id="{888B3E11-AD36-4F97-B219-CAC05624A5D9}"/>
                </a:ext>
              </a:extLst>
            </p:cNvPr>
            <p:cNvSpPr/>
            <p:nvPr userDrawn="1"/>
          </p:nvSpPr>
          <p:spPr>
            <a:xfrm>
              <a:off x="2971800" y="1600577"/>
              <a:ext cx="9220200" cy="251783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sz="1799" dirty="0">
                <a:latin typeface="Calibri" panose="020F0502020204030204" pitchFamily="34" charset="0"/>
              </a:endParaRPr>
            </a:p>
          </p:txBody>
        </p:sp>
        <p:cxnSp>
          <p:nvCxnSpPr>
            <p:cNvPr id="21" name="Straight Connector 20">
              <a:extLst>
                <a:ext uri="{FF2B5EF4-FFF2-40B4-BE49-F238E27FC236}">
                  <a16:creationId xmlns:a16="http://schemas.microsoft.com/office/drawing/2014/main" id="{6E8B6806-74F1-4963-90CB-0784E09CC377}"/>
                </a:ext>
              </a:extLst>
            </p:cNvPr>
            <p:cNvCxnSpPr>
              <a:cxnSpLocks/>
            </p:cNvCxnSpPr>
            <p:nvPr userDrawn="1"/>
          </p:nvCxnSpPr>
          <p:spPr>
            <a:xfrm>
              <a:off x="3505200" y="2825238"/>
              <a:ext cx="769620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6" name="Text Placeholder 35">
            <a:extLst>
              <a:ext uri="{FF2B5EF4-FFF2-40B4-BE49-F238E27FC236}">
                <a16:creationId xmlns:a16="http://schemas.microsoft.com/office/drawing/2014/main" id="{3AEFF514-3864-439D-BB3B-133A30D3A244}"/>
              </a:ext>
            </a:extLst>
          </p:cNvPr>
          <p:cNvSpPr>
            <a:spLocks noGrp="1"/>
          </p:cNvSpPr>
          <p:nvPr>
            <p:ph type="body" sz="quarter" idx="17"/>
          </p:nvPr>
        </p:nvSpPr>
        <p:spPr>
          <a:xfrm>
            <a:off x="3428107" y="420688"/>
            <a:ext cx="7846556" cy="722313"/>
          </a:xfrm>
        </p:spPr>
        <p:txBody>
          <a:bodyPr>
            <a:noAutofit/>
          </a:bodyPr>
          <a:lstStyle>
            <a:lvl1pPr>
              <a:defRPr sz="3599" b="0" spc="-150">
                <a:solidFill>
                  <a:schemeClr val="bg1"/>
                </a:solidFill>
              </a:defRPr>
            </a:lvl1pPr>
            <a:lvl2pPr>
              <a:defRPr sz="3599" b="1" spc="-150">
                <a:solidFill>
                  <a:schemeClr val="bg1"/>
                </a:solidFill>
              </a:defRPr>
            </a:lvl2pPr>
            <a:lvl3pPr>
              <a:defRPr sz="3599" b="1" spc="-150">
                <a:solidFill>
                  <a:schemeClr val="bg1"/>
                </a:solidFill>
              </a:defRPr>
            </a:lvl3pPr>
            <a:lvl4pPr>
              <a:defRPr sz="3599" b="1" spc="-150">
                <a:solidFill>
                  <a:schemeClr val="bg1"/>
                </a:solidFill>
              </a:defRPr>
            </a:lvl4pPr>
            <a:lvl5pPr>
              <a:defRPr sz="3599" b="1" spc="-150">
                <a:solidFill>
                  <a:schemeClr val="bg1"/>
                </a:solidFill>
              </a:defRPr>
            </a:lvl5pPr>
          </a:lstStyle>
          <a:p>
            <a:pPr lvl="0"/>
            <a:r>
              <a:rPr lang="en-US" dirty="0"/>
              <a:t>Edit Master text styles</a:t>
            </a:r>
          </a:p>
        </p:txBody>
      </p:sp>
      <p:sp>
        <p:nvSpPr>
          <p:cNvPr id="37" name="Text Placeholder 35">
            <a:extLst>
              <a:ext uri="{FF2B5EF4-FFF2-40B4-BE49-F238E27FC236}">
                <a16:creationId xmlns:a16="http://schemas.microsoft.com/office/drawing/2014/main" id="{02A4E3BC-595C-40A8-B305-409CEC422560}"/>
              </a:ext>
            </a:extLst>
          </p:cNvPr>
          <p:cNvSpPr>
            <a:spLocks noGrp="1"/>
          </p:cNvSpPr>
          <p:nvPr>
            <p:ph type="body" sz="quarter" idx="18"/>
          </p:nvPr>
        </p:nvSpPr>
        <p:spPr>
          <a:xfrm>
            <a:off x="3395613" y="1362330"/>
            <a:ext cx="7846556" cy="847471"/>
          </a:xfrm>
        </p:spPr>
        <p:txBody>
          <a:bodyPr>
            <a:noAutofit/>
          </a:bodyPr>
          <a:lstStyle>
            <a:lvl1pPr>
              <a:defRPr sz="2399" b="0" spc="0">
                <a:solidFill>
                  <a:schemeClr val="bg1"/>
                </a:solidFill>
              </a:defRPr>
            </a:lvl1pPr>
            <a:lvl2pPr>
              <a:defRPr sz="2399" b="0" spc="0">
                <a:solidFill>
                  <a:schemeClr val="bg1"/>
                </a:solidFill>
              </a:defRPr>
            </a:lvl2pPr>
            <a:lvl3pPr>
              <a:defRPr sz="2399" b="0" spc="0">
                <a:solidFill>
                  <a:schemeClr val="bg1"/>
                </a:solidFill>
              </a:defRPr>
            </a:lvl3pPr>
            <a:lvl4pPr>
              <a:defRPr sz="2399" b="0" spc="0">
                <a:solidFill>
                  <a:schemeClr val="bg1"/>
                </a:solidFill>
              </a:defRPr>
            </a:lvl4pPr>
            <a:lvl5pPr>
              <a:defRPr sz="2399" b="0" spc="0">
                <a:solidFill>
                  <a:schemeClr val="bg1"/>
                </a:solidFill>
              </a:defRPr>
            </a:lvl5pPr>
          </a:lstStyle>
          <a:p>
            <a:pPr lvl="0"/>
            <a:r>
              <a:rPr lang="en-US" dirty="0"/>
              <a:t>Edit Master text styles</a:t>
            </a:r>
          </a:p>
        </p:txBody>
      </p:sp>
      <p:sp>
        <p:nvSpPr>
          <p:cNvPr id="38" name="Text Placeholder 13">
            <a:extLst>
              <a:ext uri="{FF2B5EF4-FFF2-40B4-BE49-F238E27FC236}">
                <a16:creationId xmlns:a16="http://schemas.microsoft.com/office/drawing/2014/main" id="{E207E100-FC09-45EF-923A-7E3B184DE716}"/>
              </a:ext>
            </a:extLst>
          </p:cNvPr>
          <p:cNvSpPr>
            <a:spLocks noGrp="1"/>
          </p:cNvSpPr>
          <p:nvPr>
            <p:ph type="body" sz="quarter" idx="19"/>
          </p:nvPr>
        </p:nvSpPr>
        <p:spPr>
          <a:xfrm>
            <a:off x="3001475" y="5181600"/>
            <a:ext cx="2629380"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 styles</a:t>
            </a:r>
          </a:p>
        </p:txBody>
      </p:sp>
      <p:sp>
        <p:nvSpPr>
          <p:cNvPr id="16" name="Picture Placeholder 10">
            <a:extLst>
              <a:ext uri="{FF2B5EF4-FFF2-40B4-BE49-F238E27FC236}">
                <a16:creationId xmlns:a16="http://schemas.microsoft.com/office/drawing/2014/main" id="{3762909D-4C5A-44BA-A7F5-93C1AE27E66B}"/>
              </a:ext>
            </a:extLst>
          </p:cNvPr>
          <p:cNvSpPr>
            <a:spLocks noGrp="1"/>
          </p:cNvSpPr>
          <p:nvPr>
            <p:ph type="pic" sz="quarter" idx="22"/>
          </p:nvPr>
        </p:nvSpPr>
        <p:spPr>
          <a:xfrm>
            <a:off x="6131337" y="3050306"/>
            <a:ext cx="2629381" cy="1981200"/>
          </a:xfrm>
        </p:spPr>
        <p:txBody>
          <a:bodyPr/>
          <a:lstStyle/>
          <a:p>
            <a:endParaRPr lang="en-US"/>
          </a:p>
        </p:txBody>
      </p:sp>
      <p:sp>
        <p:nvSpPr>
          <p:cNvPr id="17" name="Picture Placeholder 10">
            <a:extLst>
              <a:ext uri="{FF2B5EF4-FFF2-40B4-BE49-F238E27FC236}">
                <a16:creationId xmlns:a16="http://schemas.microsoft.com/office/drawing/2014/main" id="{10B39156-0299-4627-AD4A-278CC1DF18E1}"/>
              </a:ext>
            </a:extLst>
          </p:cNvPr>
          <p:cNvSpPr>
            <a:spLocks noGrp="1"/>
          </p:cNvSpPr>
          <p:nvPr>
            <p:ph type="pic" sz="quarter" idx="23"/>
          </p:nvPr>
        </p:nvSpPr>
        <p:spPr>
          <a:xfrm>
            <a:off x="9254723" y="3046382"/>
            <a:ext cx="2629381" cy="1981200"/>
          </a:xfrm>
        </p:spPr>
        <p:txBody>
          <a:bodyPr/>
          <a:lstStyle/>
          <a:p>
            <a:endParaRPr lang="en-US"/>
          </a:p>
        </p:txBody>
      </p:sp>
      <p:sp>
        <p:nvSpPr>
          <p:cNvPr id="18" name="Text Placeholder 13">
            <a:extLst>
              <a:ext uri="{FF2B5EF4-FFF2-40B4-BE49-F238E27FC236}">
                <a16:creationId xmlns:a16="http://schemas.microsoft.com/office/drawing/2014/main" id="{0C2DFF91-8571-4A02-92DF-18DD519B7850}"/>
              </a:ext>
            </a:extLst>
          </p:cNvPr>
          <p:cNvSpPr>
            <a:spLocks noGrp="1"/>
          </p:cNvSpPr>
          <p:nvPr>
            <p:ph type="body" sz="quarter" idx="24"/>
          </p:nvPr>
        </p:nvSpPr>
        <p:spPr>
          <a:xfrm>
            <a:off x="9254725" y="5181600"/>
            <a:ext cx="2629380"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 styles</a:t>
            </a:r>
          </a:p>
        </p:txBody>
      </p:sp>
      <p:sp>
        <p:nvSpPr>
          <p:cNvPr id="20" name="Text Placeholder 13">
            <a:extLst>
              <a:ext uri="{FF2B5EF4-FFF2-40B4-BE49-F238E27FC236}">
                <a16:creationId xmlns:a16="http://schemas.microsoft.com/office/drawing/2014/main" id="{3AE7DE0B-71AD-409C-81F3-5017DFA2BAB4}"/>
              </a:ext>
            </a:extLst>
          </p:cNvPr>
          <p:cNvSpPr>
            <a:spLocks noGrp="1"/>
          </p:cNvSpPr>
          <p:nvPr>
            <p:ph type="body" sz="quarter" idx="25"/>
          </p:nvPr>
        </p:nvSpPr>
        <p:spPr>
          <a:xfrm>
            <a:off x="6131337" y="5181600"/>
            <a:ext cx="2629380" cy="838200"/>
          </a:xfrm>
          <a:noFill/>
        </p:spPr>
        <p:txBody>
          <a:bodyPr wrap="square" lIns="45720" rIns="45720" rtlCol="0" anchor="t" anchorCtr="0">
            <a:noAutofit/>
          </a:bodyPr>
          <a:lstStyle>
            <a:lvl1pPr>
              <a:defRPr lang="en-US" sz="1999" b="0" dirty="0" smtClean="0">
                <a:solidFill>
                  <a:srgbClr val="004875"/>
                </a:solidFill>
              </a:defRPr>
            </a:lvl1pPr>
          </a:lstStyle>
          <a:p>
            <a:pPr lvl="0" defTabSz="914126">
              <a:spcAft>
                <a:spcPts val="300"/>
              </a:spcAft>
            </a:pPr>
            <a:r>
              <a:rPr lang="en-US" dirty="0"/>
              <a:t>Edit Master text styles</a:t>
            </a:r>
          </a:p>
        </p:txBody>
      </p:sp>
    </p:spTree>
    <p:extLst>
      <p:ext uri="{BB962C8B-B14F-4D97-AF65-F5344CB8AC3E}">
        <p14:creationId xmlns:p14="http://schemas.microsoft.com/office/powerpoint/2010/main" val="26225334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0" y="12396"/>
            <a:ext cx="6856214" cy="628172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76180" y="566936"/>
            <a:ext cx="6475313"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76180" y="1295400"/>
            <a:ext cx="6475313"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a:extLst>
              <a:ext uri="{FF2B5EF4-FFF2-40B4-BE49-F238E27FC236}">
                <a16:creationId xmlns:a16="http://schemas.microsoft.com/office/drawing/2014/main" id="{455D4CD9-CD4E-4141-927C-E67D7A99F117}"/>
              </a:ext>
            </a:extLst>
          </p:cNvPr>
          <p:cNvSpPr>
            <a:spLocks noGrp="1"/>
          </p:cNvSpPr>
          <p:nvPr>
            <p:ph type="pic" sz="quarter" idx="11"/>
          </p:nvPr>
        </p:nvSpPr>
        <p:spPr>
          <a:xfrm>
            <a:off x="7008574" y="1"/>
            <a:ext cx="5180251" cy="6294119"/>
          </a:xfrm>
        </p:spPr>
        <p:txBody>
          <a:bodyPr/>
          <a:lstStyle/>
          <a:p>
            <a:endParaRPr lang="en-US"/>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76181" y="1219200"/>
            <a:ext cx="49517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566307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B3B5E-F2FC-411E-821A-F1A580FDB6C9}"/>
              </a:ext>
            </a:extLst>
          </p:cNvPr>
          <p:cNvSpPr>
            <a:spLocks noGrp="1"/>
          </p:cNvSpPr>
          <p:nvPr>
            <p:ph type="title"/>
          </p:nvPr>
        </p:nvSpPr>
        <p:spPr>
          <a:xfrm>
            <a:off x="3351927" y="338336"/>
            <a:ext cx="8684538" cy="576064"/>
          </a:xfrm>
        </p:spPr>
        <p:txBody>
          <a:bodyPr/>
          <a:lstStyle/>
          <a:p>
            <a:r>
              <a:rPr lang="en-US" dirty="0"/>
              <a:t>Click to edit Master title style</a:t>
            </a:r>
          </a:p>
        </p:txBody>
      </p:sp>
      <p:sp>
        <p:nvSpPr>
          <p:cNvPr id="3" name="Slide Number Placeholder 2">
            <a:extLst>
              <a:ext uri="{FF2B5EF4-FFF2-40B4-BE49-F238E27FC236}">
                <a16:creationId xmlns:a16="http://schemas.microsoft.com/office/drawing/2014/main" id="{6696F272-1969-4427-835B-A2A6521498D4}"/>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6" name="Content Placeholder 2">
            <a:extLst>
              <a:ext uri="{FF2B5EF4-FFF2-40B4-BE49-F238E27FC236}">
                <a16:creationId xmlns:a16="http://schemas.microsoft.com/office/drawing/2014/main" id="{BB397C64-F63D-449C-9A51-34193A48D5F5}"/>
              </a:ext>
            </a:extLst>
          </p:cNvPr>
          <p:cNvSpPr>
            <a:spLocks noGrp="1"/>
          </p:cNvSpPr>
          <p:nvPr>
            <p:ph idx="1"/>
          </p:nvPr>
        </p:nvSpPr>
        <p:spPr>
          <a:xfrm>
            <a:off x="3351927" y="914400"/>
            <a:ext cx="8684538" cy="1600200"/>
          </a:xfrm>
        </p:spPr>
        <p:txBody>
          <a:bodyPr>
            <a:noAutofit/>
          </a:bodyPr>
          <a:lstStyle>
            <a:lvl1pPr>
              <a:defRPr sz="1999" spc="0">
                <a:solidFill>
                  <a:srgbClr val="59595B"/>
                </a:solidFill>
                <a:latin typeface="Calibri" panose="020F0502020204030204" pitchFamily="34" charset="0"/>
              </a:defRPr>
            </a:lvl1pPr>
            <a:lvl2pPr marL="461824" indent="-231705">
              <a:buFont typeface="Arial" panose="020B0604020202020204" pitchFamily="34" charset="0"/>
              <a:buChar char="•"/>
              <a:defRPr sz="1799" spc="0">
                <a:solidFill>
                  <a:srgbClr val="59595B"/>
                </a:solidFill>
                <a:latin typeface="Calibri" panose="020F0502020204030204" pitchFamily="34" charset="0"/>
              </a:defRPr>
            </a:lvl2pPr>
            <a:lvl3pPr marL="915713" indent="-226945">
              <a:buFont typeface="Myriad Pro" pitchFamily="34" charset="0"/>
              <a:buChar char="º"/>
              <a:defRPr lang="en-US" sz="1799" kern="1200" spc="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799" spc="0">
                <a:solidFill>
                  <a:srgbClr val="59595B"/>
                </a:solidFill>
                <a:latin typeface="Calibri" panose="020F0502020204030204" pitchFamily="34" charset="0"/>
              </a:defRPr>
            </a:lvl4pPr>
            <a:lvl5pPr marL="1829839" indent="-226945">
              <a:buFont typeface="Arial" panose="020B0604020202020204" pitchFamily="34" charset="0"/>
              <a:buChar char="‒"/>
              <a:defRPr sz="1799" spc="0">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7">
            <a:extLst>
              <a:ext uri="{FF2B5EF4-FFF2-40B4-BE49-F238E27FC236}">
                <a16:creationId xmlns:a16="http://schemas.microsoft.com/office/drawing/2014/main" id="{D1A58C24-6136-44AE-A436-9A60BD22F45A}"/>
              </a:ext>
            </a:extLst>
          </p:cNvPr>
          <p:cNvSpPr>
            <a:spLocks noGrp="1"/>
          </p:cNvSpPr>
          <p:nvPr>
            <p:ph type="pic" sz="quarter" idx="11"/>
          </p:nvPr>
        </p:nvSpPr>
        <p:spPr>
          <a:xfrm>
            <a:off x="0" y="2667000"/>
            <a:ext cx="12188825" cy="3581400"/>
          </a:xfrm>
        </p:spPr>
        <p:txBody>
          <a:bodyPr/>
          <a:lstStyle/>
          <a:p>
            <a:endParaRPr lang="en-US"/>
          </a:p>
        </p:txBody>
      </p:sp>
      <p:sp>
        <p:nvSpPr>
          <p:cNvPr id="10" name="Picture Placeholder 9">
            <a:extLst>
              <a:ext uri="{FF2B5EF4-FFF2-40B4-BE49-F238E27FC236}">
                <a16:creationId xmlns:a16="http://schemas.microsoft.com/office/drawing/2014/main" id="{734EEFA3-1B07-464F-9BE6-5FEF51E0E854}"/>
              </a:ext>
            </a:extLst>
          </p:cNvPr>
          <p:cNvSpPr>
            <a:spLocks noGrp="1"/>
          </p:cNvSpPr>
          <p:nvPr>
            <p:ph type="pic" sz="quarter" idx="12"/>
          </p:nvPr>
        </p:nvSpPr>
        <p:spPr>
          <a:xfrm>
            <a:off x="0" y="0"/>
            <a:ext cx="3199567" cy="2514600"/>
          </a:xfrm>
        </p:spPr>
        <p:txBody>
          <a:bodyPr/>
          <a:lstStyle/>
          <a:p>
            <a:endParaRPr lang="en-US"/>
          </a:p>
        </p:txBody>
      </p:sp>
    </p:spTree>
    <p:extLst>
      <p:ext uri="{BB962C8B-B14F-4D97-AF65-F5344CB8AC3E}">
        <p14:creationId xmlns:p14="http://schemas.microsoft.com/office/powerpoint/2010/main" val="31512657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B3B5E-F2FC-411E-821A-F1A580FDB6C9}"/>
              </a:ext>
            </a:extLst>
          </p:cNvPr>
          <p:cNvSpPr>
            <a:spLocks noGrp="1"/>
          </p:cNvSpPr>
          <p:nvPr>
            <p:ph type="title"/>
          </p:nvPr>
        </p:nvSpPr>
        <p:spPr>
          <a:xfrm>
            <a:off x="7465656" y="338336"/>
            <a:ext cx="4570809" cy="576064"/>
          </a:xfrm>
        </p:spPr>
        <p:txBody>
          <a:bodyPr/>
          <a:lstStyle/>
          <a:p>
            <a:r>
              <a:rPr lang="en-US" dirty="0"/>
              <a:t>Click to edit Master title style</a:t>
            </a:r>
          </a:p>
        </p:txBody>
      </p:sp>
      <p:sp>
        <p:nvSpPr>
          <p:cNvPr id="3" name="Slide Number Placeholder 2">
            <a:extLst>
              <a:ext uri="{FF2B5EF4-FFF2-40B4-BE49-F238E27FC236}">
                <a16:creationId xmlns:a16="http://schemas.microsoft.com/office/drawing/2014/main" id="{6696F272-1969-4427-835B-A2A6521498D4}"/>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6" name="Content Placeholder 2">
            <a:extLst>
              <a:ext uri="{FF2B5EF4-FFF2-40B4-BE49-F238E27FC236}">
                <a16:creationId xmlns:a16="http://schemas.microsoft.com/office/drawing/2014/main" id="{BB397C64-F63D-449C-9A51-34193A48D5F5}"/>
              </a:ext>
            </a:extLst>
          </p:cNvPr>
          <p:cNvSpPr>
            <a:spLocks noGrp="1"/>
          </p:cNvSpPr>
          <p:nvPr>
            <p:ph idx="1"/>
          </p:nvPr>
        </p:nvSpPr>
        <p:spPr>
          <a:xfrm>
            <a:off x="7465656" y="914400"/>
            <a:ext cx="4570809" cy="5334000"/>
          </a:xfrm>
        </p:spPr>
        <p:txBody>
          <a:bodyPr>
            <a:noAutofit/>
          </a:bodyPr>
          <a:lstStyle>
            <a:lvl1pPr>
              <a:defRPr sz="1999" spc="0">
                <a:solidFill>
                  <a:srgbClr val="59595B"/>
                </a:solidFill>
                <a:latin typeface="Calibri" panose="020F0502020204030204" pitchFamily="34" charset="0"/>
              </a:defRPr>
            </a:lvl1pPr>
            <a:lvl2pPr marL="461824" indent="-231705">
              <a:buFont typeface="Arial" panose="020B0604020202020204" pitchFamily="34" charset="0"/>
              <a:buChar char="•"/>
              <a:defRPr sz="1799" spc="0">
                <a:solidFill>
                  <a:srgbClr val="59595B"/>
                </a:solidFill>
                <a:latin typeface="Calibri" panose="020F0502020204030204" pitchFamily="34" charset="0"/>
              </a:defRPr>
            </a:lvl2pPr>
            <a:lvl3pPr marL="915713" indent="-226945">
              <a:buFont typeface="Myriad Pro" pitchFamily="34" charset="0"/>
              <a:buChar char="º"/>
              <a:defRPr lang="en-US" sz="1799" kern="1200" spc="0" dirty="0" smtClean="0">
                <a:solidFill>
                  <a:srgbClr val="59595B"/>
                </a:solidFill>
                <a:latin typeface="Calibri" panose="020F0502020204030204" pitchFamily="34" charset="0"/>
                <a:ea typeface="+mn-ea"/>
                <a:cs typeface="+mn-cs"/>
              </a:defRPr>
            </a:lvl3pPr>
            <a:lvl4pPr marL="1371189" indent="-226945">
              <a:buFont typeface="Arial" panose="020B0604020202020204" pitchFamily="34" charset="0"/>
              <a:buChar char="‒"/>
              <a:defRPr sz="1799" spc="0">
                <a:solidFill>
                  <a:srgbClr val="59595B"/>
                </a:solidFill>
                <a:latin typeface="Calibri" panose="020F0502020204030204" pitchFamily="34" charset="0"/>
              </a:defRPr>
            </a:lvl4pPr>
            <a:lvl5pPr marL="1829839" indent="-226945">
              <a:buFont typeface="Arial" panose="020B0604020202020204" pitchFamily="34" charset="0"/>
              <a:buChar char="‒"/>
              <a:defRPr sz="1799" spc="0">
                <a:solidFill>
                  <a:srgbClr val="59595B"/>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Picture Placeholder 7">
            <a:extLst>
              <a:ext uri="{FF2B5EF4-FFF2-40B4-BE49-F238E27FC236}">
                <a16:creationId xmlns:a16="http://schemas.microsoft.com/office/drawing/2014/main" id="{D1A58C24-6136-44AE-A436-9A60BD22F45A}"/>
              </a:ext>
            </a:extLst>
          </p:cNvPr>
          <p:cNvSpPr>
            <a:spLocks noGrp="1"/>
          </p:cNvSpPr>
          <p:nvPr>
            <p:ph type="pic" sz="quarter" idx="11"/>
          </p:nvPr>
        </p:nvSpPr>
        <p:spPr>
          <a:xfrm>
            <a:off x="0" y="0"/>
            <a:ext cx="7313295" cy="6248400"/>
          </a:xfrm>
        </p:spPr>
        <p:txBody>
          <a:bodyPr/>
          <a:lstStyle/>
          <a:p>
            <a:endParaRPr lang="en-US"/>
          </a:p>
        </p:txBody>
      </p:sp>
    </p:spTree>
    <p:extLst>
      <p:ext uri="{BB962C8B-B14F-4D97-AF65-F5344CB8AC3E}">
        <p14:creationId xmlns:p14="http://schemas.microsoft.com/office/powerpoint/2010/main" val="18719695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696F272-1969-4427-835B-A2A6521498D4}"/>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8" name="Picture Placeholder 7">
            <a:extLst>
              <a:ext uri="{FF2B5EF4-FFF2-40B4-BE49-F238E27FC236}">
                <a16:creationId xmlns:a16="http://schemas.microsoft.com/office/drawing/2014/main" id="{D1A58C24-6136-44AE-A436-9A60BD22F45A}"/>
              </a:ext>
            </a:extLst>
          </p:cNvPr>
          <p:cNvSpPr>
            <a:spLocks noGrp="1"/>
          </p:cNvSpPr>
          <p:nvPr>
            <p:ph type="pic" sz="quarter" idx="11"/>
          </p:nvPr>
        </p:nvSpPr>
        <p:spPr>
          <a:xfrm>
            <a:off x="0" y="0"/>
            <a:ext cx="7313295" cy="6248400"/>
          </a:xfrm>
        </p:spPr>
        <p:txBody>
          <a:bodyPr/>
          <a:lstStyle/>
          <a:p>
            <a:endParaRPr lang="en-US"/>
          </a:p>
        </p:txBody>
      </p:sp>
      <p:sp>
        <p:nvSpPr>
          <p:cNvPr id="9" name="Text Placeholder 9">
            <a:extLst>
              <a:ext uri="{FF2B5EF4-FFF2-40B4-BE49-F238E27FC236}">
                <a16:creationId xmlns:a16="http://schemas.microsoft.com/office/drawing/2014/main" id="{33493DA8-3594-4F60-AFCF-4580037462AC}"/>
              </a:ext>
            </a:extLst>
          </p:cNvPr>
          <p:cNvSpPr>
            <a:spLocks noGrp="1"/>
          </p:cNvSpPr>
          <p:nvPr>
            <p:ph type="body" sz="quarter" idx="12" hasCustomPrompt="1"/>
          </p:nvPr>
        </p:nvSpPr>
        <p:spPr>
          <a:xfrm>
            <a:off x="7922736" y="990600"/>
            <a:ext cx="3504287" cy="990600"/>
          </a:xfrm>
        </p:spPr>
        <p:txBody>
          <a:bodyPr>
            <a:noAutofit/>
          </a:bodyPr>
          <a:lstStyle>
            <a:lvl1pPr>
              <a:defRPr sz="7998">
                <a:solidFill>
                  <a:srgbClr val="0072BC"/>
                </a:solidFill>
              </a:defRPr>
            </a:lvl1pPr>
          </a:lstStyle>
          <a:p>
            <a:pPr lvl="0"/>
            <a:r>
              <a:rPr lang="en-US" dirty="0"/>
              <a:t>Big Fact</a:t>
            </a:r>
          </a:p>
        </p:txBody>
      </p:sp>
      <p:sp>
        <p:nvSpPr>
          <p:cNvPr id="10" name="Text Placeholder 13">
            <a:extLst>
              <a:ext uri="{FF2B5EF4-FFF2-40B4-BE49-F238E27FC236}">
                <a16:creationId xmlns:a16="http://schemas.microsoft.com/office/drawing/2014/main" id="{4E748999-2559-4F61-92B7-AD7DAB0CC97C}"/>
              </a:ext>
            </a:extLst>
          </p:cNvPr>
          <p:cNvSpPr>
            <a:spLocks noGrp="1"/>
          </p:cNvSpPr>
          <p:nvPr>
            <p:ph type="body" sz="quarter" idx="13"/>
          </p:nvPr>
        </p:nvSpPr>
        <p:spPr>
          <a:xfrm>
            <a:off x="8619604" y="2133600"/>
            <a:ext cx="2790491" cy="1524000"/>
          </a:xfrm>
        </p:spPr>
        <p:txBody>
          <a:bodyPr>
            <a:normAutofit/>
          </a:bodyPr>
          <a:lstStyle>
            <a:lvl1pPr algn="r">
              <a:defRPr sz="2799"/>
            </a:lvl1pPr>
            <a:lvl2pPr marL="230119" indent="0">
              <a:buNone/>
              <a:defRPr/>
            </a:lvl2pPr>
          </a:lstStyle>
          <a:p>
            <a:pPr lvl="0"/>
            <a:r>
              <a:rPr lang="en-US" dirty="0"/>
              <a:t>Edit Master text styles</a:t>
            </a:r>
          </a:p>
        </p:txBody>
      </p:sp>
    </p:spTree>
    <p:extLst>
      <p:ext uri="{BB962C8B-B14F-4D97-AF65-F5344CB8AC3E}">
        <p14:creationId xmlns:p14="http://schemas.microsoft.com/office/powerpoint/2010/main" val="241171012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696F272-1969-4427-835B-A2A6521498D4}"/>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8" name="Picture Placeholder 7">
            <a:extLst>
              <a:ext uri="{FF2B5EF4-FFF2-40B4-BE49-F238E27FC236}">
                <a16:creationId xmlns:a16="http://schemas.microsoft.com/office/drawing/2014/main" id="{D1A58C24-6136-44AE-A436-9A60BD22F45A}"/>
              </a:ext>
            </a:extLst>
          </p:cNvPr>
          <p:cNvSpPr>
            <a:spLocks noGrp="1"/>
          </p:cNvSpPr>
          <p:nvPr>
            <p:ph type="pic" sz="quarter" idx="11"/>
          </p:nvPr>
        </p:nvSpPr>
        <p:spPr>
          <a:xfrm>
            <a:off x="0" y="0"/>
            <a:ext cx="5027890" cy="6248400"/>
          </a:xfrm>
        </p:spPr>
        <p:txBody>
          <a:bodyPr/>
          <a:lstStyle/>
          <a:p>
            <a:endParaRPr lang="en-US"/>
          </a:p>
        </p:txBody>
      </p:sp>
      <p:sp>
        <p:nvSpPr>
          <p:cNvPr id="9" name="Text Placeholder 9">
            <a:extLst>
              <a:ext uri="{FF2B5EF4-FFF2-40B4-BE49-F238E27FC236}">
                <a16:creationId xmlns:a16="http://schemas.microsoft.com/office/drawing/2014/main" id="{33493DA8-3594-4F60-AFCF-4580037462AC}"/>
              </a:ext>
            </a:extLst>
          </p:cNvPr>
          <p:cNvSpPr>
            <a:spLocks noGrp="1"/>
          </p:cNvSpPr>
          <p:nvPr>
            <p:ph type="body" sz="quarter" idx="12" hasCustomPrompt="1"/>
          </p:nvPr>
        </p:nvSpPr>
        <p:spPr>
          <a:xfrm>
            <a:off x="5484971" y="990600"/>
            <a:ext cx="6246773" cy="990600"/>
          </a:xfrm>
        </p:spPr>
        <p:txBody>
          <a:bodyPr>
            <a:noAutofit/>
          </a:bodyPr>
          <a:lstStyle>
            <a:lvl1pPr>
              <a:defRPr sz="7998">
                <a:solidFill>
                  <a:srgbClr val="0072BC"/>
                </a:solidFill>
              </a:defRPr>
            </a:lvl1pPr>
          </a:lstStyle>
          <a:p>
            <a:pPr lvl="0"/>
            <a:r>
              <a:rPr lang="en-US" dirty="0"/>
              <a:t>Big Fact</a:t>
            </a:r>
          </a:p>
        </p:txBody>
      </p:sp>
      <p:sp>
        <p:nvSpPr>
          <p:cNvPr id="10" name="Text Placeholder 13">
            <a:extLst>
              <a:ext uri="{FF2B5EF4-FFF2-40B4-BE49-F238E27FC236}">
                <a16:creationId xmlns:a16="http://schemas.microsoft.com/office/drawing/2014/main" id="{4E748999-2559-4F61-92B7-AD7DAB0CC97C}"/>
              </a:ext>
            </a:extLst>
          </p:cNvPr>
          <p:cNvSpPr>
            <a:spLocks noGrp="1"/>
          </p:cNvSpPr>
          <p:nvPr>
            <p:ph type="body" sz="quarter" idx="13"/>
          </p:nvPr>
        </p:nvSpPr>
        <p:spPr>
          <a:xfrm>
            <a:off x="5561152" y="2133600"/>
            <a:ext cx="6153664" cy="2514600"/>
          </a:xfrm>
        </p:spPr>
        <p:txBody>
          <a:bodyPr>
            <a:normAutofit/>
          </a:bodyPr>
          <a:lstStyle>
            <a:lvl1pPr algn="l">
              <a:defRPr sz="2799"/>
            </a:lvl1pPr>
            <a:lvl2pPr marL="230119" indent="0">
              <a:buNone/>
              <a:defRPr/>
            </a:lvl2pPr>
          </a:lstStyle>
          <a:p>
            <a:pPr lvl="0"/>
            <a:r>
              <a:rPr lang="en-US" dirty="0"/>
              <a:t>Edit Master text styles</a:t>
            </a:r>
          </a:p>
        </p:txBody>
      </p:sp>
    </p:spTree>
    <p:extLst>
      <p:ext uri="{BB962C8B-B14F-4D97-AF65-F5344CB8AC3E}">
        <p14:creationId xmlns:p14="http://schemas.microsoft.com/office/powerpoint/2010/main" val="311974398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696F272-1969-4427-835B-A2A6521498D4}"/>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8" name="Picture Placeholder 7">
            <a:extLst>
              <a:ext uri="{FF2B5EF4-FFF2-40B4-BE49-F238E27FC236}">
                <a16:creationId xmlns:a16="http://schemas.microsoft.com/office/drawing/2014/main" id="{D1A58C24-6136-44AE-A436-9A60BD22F45A}"/>
              </a:ext>
            </a:extLst>
          </p:cNvPr>
          <p:cNvSpPr>
            <a:spLocks noGrp="1"/>
          </p:cNvSpPr>
          <p:nvPr>
            <p:ph type="pic" sz="quarter" idx="11"/>
          </p:nvPr>
        </p:nvSpPr>
        <p:spPr>
          <a:xfrm>
            <a:off x="7160935" y="0"/>
            <a:ext cx="5027890" cy="6248400"/>
          </a:xfrm>
        </p:spPr>
        <p:txBody>
          <a:bodyPr/>
          <a:lstStyle/>
          <a:p>
            <a:endParaRPr lang="en-US"/>
          </a:p>
        </p:txBody>
      </p:sp>
      <p:sp>
        <p:nvSpPr>
          <p:cNvPr id="9" name="Text Placeholder 9">
            <a:extLst>
              <a:ext uri="{FF2B5EF4-FFF2-40B4-BE49-F238E27FC236}">
                <a16:creationId xmlns:a16="http://schemas.microsoft.com/office/drawing/2014/main" id="{33493DA8-3594-4F60-AFCF-4580037462AC}"/>
              </a:ext>
            </a:extLst>
          </p:cNvPr>
          <p:cNvSpPr>
            <a:spLocks noGrp="1"/>
          </p:cNvSpPr>
          <p:nvPr>
            <p:ph type="body" sz="quarter" idx="12" hasCustomPrompt="1"/>
          </p:nvPr>
        </p:nvSpPr>
        <p:spPr>
          <a:xfrm>
            <a:off x="457081" y="990600"/>
            <a:ext cx="6246773" cy="990600"/>
          </a:xfrm>
        </p:spPr>
        <p:txBody>
          <a:bodyPr>
            <a:noAutofit/>
          </a:bodyPr>
          <a:lstStyle>
            <a:lvl1pPr>
              <a:defRPr sz="7998">
                <a:solidFill>
                  <a:srgbClr val="0072BC"/>
                </a:solidFill>
              </a:defRPr>
            </a:lvl1pPr>
          </a:lstStyle>
          <a:p>
            <a:pPr lvl="0"/>
            <a:r>
              <a:rPr lang="en-US" dirty="0"/>
              <a:t>Big Fact</a:t>
            </a:r>
          </a:p>
        </p:txBody>
      </p:sp>
      <p:sp>
        <p:nvSpPr>
          <p:cNvPr id="10" name="Text Placeholder 13">
            <a:extLst>
              <a:ext uri="{FF2B5EF4-FFF2-40B4-BE49-F238E27FC236}">
                <a16:creationId xmlns:a16="http://schemas.microsoft.com/office/drawing/2014/main" id="{4E748999-2559-4F61-92B7-AD7DAB0CC97C}"/>
              </a:ext>
            </a:extLst>
          </p:cNvPr>
          <p:cNvSpPr>
            <a:spLocks noGrp="1"/>
          </p:cNvSpPr>
          <p:nvPr>
            <p:ph type="body" sz="quarter" idx="13"/>
          </p:nvPr>
        </p:nvSpPr>
        <p:spPr>
          <a:xfrm>
            <a:off x="533262" y="2133600"/>
            <a:ext cx="6153664" cy="2514600"/>
          </a:xfrm>
        </p:spPr>
        <p:txBody>
          <a:bodyPr>
            <a:normAutofit/>
          </a:bodyPr>
          <a:lstStyle>
            <a:lvl1pPr algn="l">
              <a:defRPr sz="2799"/>
            </a:lvl1pPr>
            <a:lvl2pPr marL="230119" indent="0">
              <a:buNone/>
              <a:defRPr/>
            </a:lvl2pPr>
          </a:lstStyle>
          <a:p>
            <a:pPr lvl="0"/>
            <a:r>
              <a:rPr lang="en-US" dirty="0"/>
              <a:t>Edit Master text styles</a:t>
            </a:r>
          </a:p>
        </p:txBody>
      </p:sp>
    </p:spTree>
    <p:extLst>
      <p:ext uri="{BB962C8B-B14F-4D97-AF65-F5344CB8AC3E}">
        <p14:creationId xmlns:p14="http://schemas.microsoft.com/office/powerpoint/2010/main" val="28097218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696F272-1969-4427-835B-A2A6521498D4}"/>
              </a:ext>
            </a:extLst>
          </p:cNvPr>
          <p:cNvSpPr>
            <a:spLocks noGrp="1"/>
          </p:cNvSpPr>
          <p:nvPr>
            <p:ph type="sldNum" sz="quarter" idx="10"/>
          </p:nvPr>
        </p:nvSpPr>
        <p:spPr/>
        <p:txBody>
          <a:bodyPr/>
          <a:lstStyle/>
          <a:p>
            <a:fld id="{852567EB-E0F5-45D9-B008-D1999D3890B3}" type="slidenum">
              <a:rPr lang="en-US" smtClean="0"/>
              <a:pPr/>
              <a:t>‹#›</a:t>
            </a:fld>
            <a:endParaRPr lang="en-US"/>
          </a:p>
        </p:txBody>
      </p:sp>
      <p:sp>
        <p:nvSpPr>
          <p:cNvPr id="8" name="Picture Placeholder 7">
            <a:extLst>
              <a:ext uri="{FF2B5EF4-FFF2-40B4-BE49-F238E27FC236}">
                <a16:creationId xmlns:a16="http://schemas.microsoft.com/office/drawing/2014/main" id="{D1A58C24-6136-44AE-A436-9A60BD22F45A}"/>
              </a:ext>
            </a:extLst>
          </p:cNvPr>
          <p:cNvSpPr>
            <a:spLocks noGrp="1"/>
          </p:cNvSpPr>
          <p:nvPr>
            <p:ph type="pic" sz="quarter" idx="11"/>
          </p:nvPr>
        </p:nvSpPr>
        <p:spPr>
          <a:xfrm>
            <a:off x="4855843" y="0"/>
            <a:ext cx="7313295" cy="6248400"/>
          </a:xfrm>
        </p:spPr>
        <p:txBody>
          <a:bodyPr/>
          <a:lstStyle/>
          <a:p>
            <a:endParaRPr lang="en-US"/>
          </a:p>
        </p:txBody>
      </p:sp>
      <p:sp>
        <p:nvSpPr>
          <p:cNvPr id="10" name="Text Placeholder 9">
            <a:extLst>
              <a:ext uri="{FF2B5EF4-FFF2-40B4-BE49-F238E27FC236}">
                <a16:creationId xmlns:a16="http://schemas.microsoft.com/office/drawing/2014/main" id="{67EC31F5-38FD-4982-B65F-DC98AB6F41A6}"/>
              </a:ext>
            </a:extLst>
          </p:cNvPr>
          <p:cNvSpPr>
            <a:spLocks noGrp="1"/>
          </p:cNvSpPr>
          <p:nvPr>
            <p:ph type="body" sz="quarter" idx="12" hasCustomPrompt="1"/>
          </p:nvPr>
        </p:nvSpPr>
        <p:spPr>
          <a:xfrm>
            <a:off x="609441" y="1371600"/>
            <a:ext cx="3504287" cy="990600"/>
          </a:xfrm>
        </p:spPr>
        <p:txBody>
          <a:bodyPr>
            <a:noAutofit/>
          </a:bodyPr>
          <a:lstStyle>
            <a:lvl1pPr>
              <a:defRPr sz="7198">
                <a:solidFill>
                  <a:srgbClr val="0072BC"/>
                </a:solidFill>
              </a:defRPr>
            </a:lvl1pPr>
          </a:lstStyle>
          <a:p>
            <a:pPr lvl="0"/>
            <a:r>
              <a:rPr lang="en-US" dirty="0"/>
              <a:t>Big Fact</a:t>
            </a:r>
          </a:p>
        </p:txBody>
      </p:sp>
      <p:sp>
        <p:nvSpPr>
          <p:cNvPr id="14" name="Text Placeholder 13">
            <a:extLst>
              <a:ext uri="{FF2B5EF4-FFF2-40B4-BE49-F238E27FC236}">
                <a16:creationId xmlns:a16="http://schemas.microsoft.com/office/drawing/2014/main" id="{D92C42DC-2C17-40EC-BDEE-98CA1B851929}"/>
              </a:ext>
            </a:extLst>
          </p:cNvPr>
          <p:cNvSpPr>
            <a:spLocks noGrp="1"/>
          </p:cNvSpPr>
          <p:nvPr>
            <p:ph type="body" sz="quarter" idx="13"/>
          </p:nvPr>
        </p:nvSpPr>
        <p:spPr>
          <a:xfrm>
            <a:off x="1306309" y="2514600"/>
            <a:ext cx="2790491" cy="1524000"/>
          </a:xfrm>
        </p:spPr>
        <p:txBody>
          <a:bodyPr/>
          <a:lstStyle>
            <a:lvl1pPr algn="r">
              <a:defRPr/>
            </a:lvl1pPr>
            <a:lvl2pPr marL="230119" indent="0">
              <a:buNone/>
              <a:defRPr/>
            </a:lvl2pPr>
          </a:lstStyle>
          <a:p>
            <a:pPr lvl="0"/>
            <a:r>
              <a:rPr lang="en-US" dirty="0"/>
              <a:t>Edit Master text styles</a:t>
            </a:r>
          </a:p>
        </p:txBody>
      </p:sp>
    </p:spTree>
    <p:extLst>
      <p:ext uri="{BB962C8B-B14F-4D97-AF65-F5344CB8AC3E}">
        <p14:creationId xmlns:p14="http://schemas.microsoft.com/office/powerpoint/2010/main" val="234229177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Appendix Slide">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p>
            <a:fld id="{852567EB-E0F5-45D9-B008-D1999D3890B3}" type="slidenum">
              <a:rPr lang="en-US" smtClean="0"/>
              <a:pPr/>
              <a:t>‹#›</a:t>
            </a:fld>
            <a:endParaRPr lang="en-US"/>
          </a:p>
        </p:txBody>
      </p:sp>
      <p:sp>
        <p:nvSpPr>
          <p:cNvPr id="2" name="Title 1"/>
          <p:cNvSpPr>
            <a:spLocks noGrp="1"/>
          </p:cNvSpPr>
          <p:nvPr>
            <p:ph type="title"/>
          </p:nvPr>
        </p:nvSpPr>
        <p:spPr>
          <a:xfrm>
            <a:off x="815201" y="116632"/>
            <a:ext cx="10764183" cy="576064"/>
          </a:xfrm>
        </p:spPr>
        <p:txBody>
          <a:bodyPr>
            <a:noAutofit/>
          </a:bodyPr>
          <a:lstStyle>
            <a:lvl1pPr>
              <a:defRPr sz="3599">
                <a:solidFill>
                  <a:srgbClr val="0070C0"/>
                </a:solidFill>
              </a:defRPr>
            </a:lvl1pPr>
          </a:lstStyle>
          <a:p>
            <a:r>
              <a:rPr lang="en-US"/>
              <a:t>Click to edit Master title style</a:t>
            </a:r>
            <a:endParaRPr lang="en-US" dirty="0"/>
          </a:p>
        </p:txBody>
      </p:sp>
      <p:sp>
        <p:nvSpPr>
          <p:cNvPr id="3" name="Content Placeholder 2"/>
          <p:cNvSpPr>
            <a:spLocks noGrp="1"/>
          </p:cNvSpPr>
          <p:nvPr>
            <p:ph idx="1"/>
          </p:nvPr>
        </p:nvSpPr>
        <p:spPr>
          <a:xfrm>
            <a:off x="815201" y="804672"/>
            <a:ext cx="10764183" cy="5443728"/>
          </a:xfrm>
        </p:spPr>
        <p:txBody>
          <a:bodyPr>
            <a:normAutofit/>
          </a:bodyPr>
          <a:lstStyle>
            <a:lvl1pPr>
              <a:defRPr sz="2399" spc="0">
                <a:solidFill>
                  <a:srgbClr val="333333"/>
                </a:solidFill>
                <a:latin typeface="Calibri" panose="020F0502020204030204" pitchFamily="34" charset="0"/>
              </a:defRPr>
            </a:lvl1pPr>
            <a:lvl2pPr marL="461824" indent="-231705">
              <a:buFont typeface="Arial" panose="020B0604020202020204" pitchFamily="34" charset="0"/>
              <a:buChar char="•"/>
              <a:defRPr sz="1999" spc="0">
                <a:solidFill>
                  <a:srgbClr val="333333"/>
                </a:solidFill>
                <a:latin typeface="Calibri" panose="020F0502020204030204" pitchFamily="34" charset="0"/>
              </a:defRPr>
            </a:lvl2pPr>
            <a:lvl3pPr marL="915713" indent="-226945">
              <a:buFont typeface="Myriad Pro" pitchFamily="34" charset="0"/>
              <a:buChar char="º"/>
              <a:defRPr lang="en-US" sz="1999" kern="1200" spc="0" dirty="0" smtClean="0">
                <a:solidFill>
                  <a:srgbClr val="333333"/>
                </a:solidFill>
                <a:latin typeface="Calibri" panose="020F0502020204030204" pitchFamily="34" charset="0"/>
                <a:ea typeface="+mn-ea"/>
                <a:cs typeface="+mn-cs"/>
              </a:defRPr>
            </a:lvl3pPr>
            <a:lvl4pPr marL="1371189" indent="-226945">
              <a:buFont typeface="Arial" panose="020B0604020202020204" pitchFamily="34" charset="0"/>
              <a:buChar char="‒"/>
              <a:defRPr sz="1999" spc="0">
                <a:solidFill>
                  <a:srgbClr val="333333"/>
                </a:solidFill>
                <a:latin typeface="Calibri" panose="020F0502020204030204" pitchFamily="34" charset="0"/>
              </a:defRPr>
            </a:lvl4pPr>
            <a:lvl5pPr marL="1829839" indent="-226945">
              <a:buFont typeface="Arial" panose="020B0604020202020204" pitchFamily="34" charset="0"/>
              <a:buChar char="‒"/>
              <a:defRPr sz="1999" spc="0">
                <a:solidFill>
                  <a:srgbClr val="333333"/>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a:extLst>
              <a:ext uri="{FF2B5EF4-FFF2-40B4-BE49-F238E27FC236}">
                <a16:creationId xmlns:a16="http://schemas.microsoft.com/office/drawing/2014/main" id="{5D930A23-EAF3-497F-8E4D-0179FF3F623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53762005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Confidential">
    <p:spTree>
      <p:nvGrpSpPr>
        <p:cNvPr id="1" name=""/>
        <p:cNvGrpSpPr/>
        <p:nvPr/>
      </p:nvGrpSpPr>
      <p:grpSpPr>
        <a:xfrm>
          <a:off x="0" y="0"/>
          <a:ext cx="0" cy="0"/>
          <a:chOff x="0" y="0"/>
          <a:chExt cx="0" cy="0"/>
        </a:xfrm>
      </p:grpSpPr>
      <p:sp>
        <p:nvSpPr>
          <p:cNvPr id="5" name="TextBox 4"/>
          <p:cNvSpPr txBox="1"/>
          <p:nvPr userDrawn="1"/>
        </p:nvSpPr>
        <p:spPr>
          <a:xfrm>
            <a:off x="4844071" y="5954632"/>
            <a:ext cx="3167527" cy="461665"/>
          </a:xfrm>
          <a:prstGeom prst="rect">
            <a:avLst/>
          </a:prstGeom>
          <a:noFill/>
        </p:spPr>
        <p:txBody>
          <a:bodyPr wrap="square" rtlCol="0">
            <a:spAutoFit/>
          </a:bodyPr>
          <a:lstStyle/>
          <a:p>
            <a:pPr algn="ctr"/>
            <a:r>
              <a:rPr lang="en-US" sz="2399" dirty="0">
                <a:solidFill>
                  <a:srgbClr val="FF0000"/>
                </a:solidFill>
                <a:latin typeface="Myriad Pro Light" pitchFamily="34" charset="0"/>
              </a:rPr>
              <a:t>Confidential</a:t>
            </a:r>
          </a:p>
        </p:txBody>
      </p:sp>
      <p:sp>
        <p:nvSpPr>
          <p:cNvPr id="6" name="Slide Number Placeholder 5"/>
          <p:cNvSpPr>
            <a:spLocks noGrp="1"/>
          </p:cNvSpPr>
          <p:nvPr>
            <p:ph type="sldNum" sz="quarter" idx="10"/>
          </p:nvPr>
        </p:nvSpPr>
        <p:spPr/>
        <p:txBody>
          <a:bodyPr/>
          <a:lstStyle/>
          <a:p>
            <a:fld id="{852567EB-E0F5-45D9-B008-D1999D3890B3}" type="slidenum">
              <a:rPr lang="en-US" smtClean="0"/>
              <a:pPr/>
              <a:t>‹#›</a:t>
            </a:fld>
            <a:endParaRPr lang="en-US"/>
          </a:p>
        </p:txBody>
      </p:sp>
      <p:sp>
        <p:nvSpPr>
          <p:cNvPr id="2" name="Title 1"/>
          <p:cNvSpPr>
            <a:spLocks noGrp="1"/>
          </p:cNvSpPr>
          <p:nvPr>
            <p:ph type="title"/>
          </p:nvPr>
        </p:nvSpPr>
        <p:spPr>
          <a:xfrm>
            <a:off x="815201" y="116632"/>
            <a:ext cx="10764183" cy="576064"/>
          </a:xfrm>
        </p:spPr>
        <p:txBody>
          <a:bodyPr>
            <a:noAutofit/>
          </a:bodyPr>
          <a:lstStyle>
            <a:lvl1pPr>
              <a:defRPr sz="3599">
                <a:solidFill>
                  <a:srgbClr val="0070C0"/>
                </a:solidFill>
              </a:defRPr>
            </a:lvl1pPr>
          </a:lstStyle>
          <a:p>
            <a:r>
              <a:rPr lang="en-US"/>
              <a:t>Click to edit Master title style</a:t>
            </a:r>
            <a:endParaRPr lang="en-US" dirty="0"/>
          </a:p>
        </p:txBody>
      </p:sp>
      <p:sp>
        <p:nvSpPr>
          <p:cNvPr id="3" name="Content Placeholder 2"/>
          <p:cNvSpPr>
            <a:spLocks noGrp="1"/>
          </p:cNvSpPr>
          <p:nvPr>
            <p:ph idx="1"/>
          </p:nvPr>
        </p:nvSpPr>
        <p:spPr>
          <a:xfrm>
            <a:off x="815201" y="804672"/>
            <a:ext cx="10764183" cy="5212080"/>
          </a:xfrm>
        </p:spPr>
        <p:txBody>
          <a:bodyPr>
            <a:normAutofit/>
          </a:bodyPr>
          <a:lstStyle>
            <a:lvl1pPr>
              <a:defRPr sz="2399" spc="0">
                <a:solidFill>
                  <a:srgbClr val="333333"/>
                </a:solidFill>
                <a:latin typeface="Calibri" panose="020F0502020204030204" pitchFamily="34" charset="0"/>
              </a:defRPr>
            </a:lvl1pPr>
            <a:lvl2pPr marL="461824" indent="-231705">
              <a:buFont typeface="Arial" panose="020B0604020202020204" pitchFamily="34" charset="0"/>
              <a:buChar char="•"/>
              <a:defRPr sz="1999" spc="0">
                <a:solidFill>
                  <a:srgbClr val="333333"/>
                </a:solidFill>
                <a:latin typeface="Calibri" panose="020F0502020204030204" pitchFamily="34" charset="0"/>
              </a:defRPr>
            </a:lvl2pPr>
            <a:lvl3pPr marL="915713" indent="-226945">
              <a:buFont typeface="Myriad Pro" pitchFamily="34" charset="0"/>
              <a:buChar char="º"/>
              <a:defRPr lang="en-US" sz="1999" kern="1200" spc="0" dirty="0" smtClean="0">
                <a:solidFill>
                  <a:srgbClr val="333333"/>
                </a:solidFill>
                <a:latin typeface="Calibri" panose="020F0502020204030204" pitchFamily="34" charset="0"/>
                <a:ea typeface="+mn-ea"/>
                <a:cs typeface="+mn-cs"/>
              </a:defRPr>
            </a:lvl3pPr>
            <a:lvl4pPr marL="1371189" indent="-226945">
              <a:buFont typeface="Arial" panose="020B0604020202020204" pitchFamily="34" charset="0"/>
              <a:buChar char="‒"/>
              <a:defRPr sz="1999" spc="0">
                <a:solidFill>
                  <a:srgbClr val="333333"/>
                </a:solidFill>
                <a:latin typeface="Calibri" panose="020F0502020204030204" pitchFamily="34" charset="0"/>
              </a:defRPr>
            </a:lvl4pPr>
            <a:lvl5pPr marL="1829839" indent="-226945">
              <a:buFont typeface="Arial" panose="020B0604020202020204" pitchFamily="34" charset="0"/>
              <a:buChar char="‒"/>
              <a:defRPr sz="1999" spc="0">
                <a:solidFill>
                  <a:srgbClr val="333333"/>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a:extLst>
              <a:ext uri="{FF2B5EF4-FFF2-40B4-BE49-F238E27FC236}">
                <a16:creationId xmlns:a16="http://schemas.microsoft.com/office/drawing/2014/main" id="{57B67CA4-A96E-4EB9-B3D9-131388AB3D9C}"/>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120698231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852567EB-E0F5-45D9-B008-D1999D3890B3}" type="slidenum">
              <a:rPr lang="en-US" smtClean="0"/>
              <a:pPr/>
              <a:t>‹#›</a:t>
            </a:fld>
            <a:endParaRPr lang="en-US"/>
          </a:p>
        </p:txBody>
      </p:sp>
      <p:sp>
        <p:nvSpPr>
          <p:cNvPr id="2" name="Title 1"/>
          <p:cNvSpPr>
            <a:spLocks noGrp="1"/>
          </p:cNvSpPr>
          <p:nvPr>
            <p:ph type="title"/>
          </p:nvPr>
        </p:nvSpPr>
        <p:spPr>
          <a:xfrm>
            <a:off x="816652" y="118872"/>
            <a:ext cx="10762732" cy="576072"/>
          </a:xfrm>
        </p:spPr>
        <p:txBody>
          <a:bodyPr anchor="ctr" anchorCtr="0"/>
          <a:lstStyle/>
          <a:p>
            <a:r>
              <a:rPr lang="en-US"/>
              <a:t>Click to edit Master title style</a:t>
            </a:r>
            <a:endParaRPr lang="en-US" dirty="0"/>
          </a:p>
        </p:txBody>
      </p:sp>
    </p:spTree>
    <p:extLst>
      <p:ext uri="{BB962C8B-B14F-4D97-AF65-F5344CB8AC3E}">
        <p14:creationId xmlns:p14="http://schemas.microsoft.com/office/powerpoint/2010/main" val="392779647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Only" preserve="1">
  <p:cSld name="Title No Logo">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852567EB-E0F5-45D9-B008-D1999D3890B3}" type="slidenum">
              <a:rPr lang="en-US" smtClean="0"/>
              <a:pPr/>
              <a:t>‹#›</a:t>
            </a:fld>
            <a:endParaRPr lang="en-US"/>
          </a:p>
        </p:txBody>
      </p:sp>
      <p:sp>
        <p:nvSpPr>
          <p:cNvPr id="2" name="Title 1"/>
          <p:cNvSpPr>
            <a:spLocks noGrp="1"/>
          </p:cNvSpPr>
          <p:nvPr>
            <p:ph type="title"/>
          </p:nvPr>
        </p:nvSpPr>
        <p:spPr>
          <a:xfrm>
            <a:off x="816652" y="118872"/>
            <a:ext cx="10762732" cy="576072"/>
          </a:xfrm>
        </p:spPr>
        <p:txBody>
          <a:bodyPr anchor="ctr" anchorCtr="0"/>
          <a:lstStyle/>
          <a:p>
            <a:r>
              <a:rPr lang="en-US"/>
              <a:t>Click to edit Master title style</a:t>
            </a:r>
            <a:endParaRPr lang="en-US" dirty="0"/>
          </a:p>
        </p:txBody>
      </p:sp>
    </p:spTree>
    <p:extLst>
      <p:ext uri="{BB962C8B-B14F-4D97-AF65-F5344CB8AC3E}">
        <p14:creationId xmlns:p14="http://schemas.microsoft.com/office/powerpoint/2010/main" val="4040798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2_Title &amp; Content No Logo">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7D113D23-AB87-E644-A340-1C5D7966B88F}"/>
              </a:ext>
            </a:extLst>
          </p:cNvPr>
          <p:cNvSpPr/>
          <p:nvPr userDrawn="1"/>
        </p:nvSpPr>
        <p:spPr>
          <a:xfrm>
            <a:off x="0" y="12396"/>
            <a:ext cx="6856214" cy="628172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914162" y="1955305"/>
            <a:ext cx="4951710" cy="576064"/>
          </a:xfrm>
        </p:spPr>
        <p:txBody>
          <a:bodyPr anchor="b">
            <a:noAutofit/>
          </a:bodyPr>
          <a:lstStyle>
            <a:lvl1pPr>
              <a:lnSpc>
                <a:spcPct val="80000"/>
              </a:lnSpc>
              <a:defRPr sz="49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914162" y="2802632"/>
            <a:ext cx="5561151" cy="2912368"/>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914162" y="2667000"/>
            <a:ext cx="4951710"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8">
            <a:extLst>
              <a:ext uri="{FF2B5EF4-FFF2-40B4-BE49-F238E27FC236}">
                <a16:creationId xmlns:a16="http://schemas.microsoft.com/office/drawing/2014/main" id="{870CBADC-F2FD-524F-BC0A-DC6E37157D84}"/>
              </a:ext>
            </a:extLst>
          </p:cNvPr>
          <p:cNvSpPr>
            <a:spLocks noGrp="1"/>
          </p:cNvSpPr>
          <p:nvPr>
            <p:ph type="pic" sz="quarter" idx="11"/>
          </p:nvPr>
        </p:nvSpPr>
        <p:spPr>
          <a:xfrm>
            <a:off x="7008574" y="1"/>
            <a:ext cx="5180251" cy="6294119"/>
          </a:xfrm>
        </p:spPr>
        <p:txBody>
          <a:bodyPr/>
          <a:lstStyle/>
          <a:p>
            <a:endParaRPr lang="en-US"/>
          </a:p>
        </p:txBody>
      </p:sp>
    </p:spTree>
    <p:extLst>
      <p:ext uri="{BB962C8B-B14F-4D97-AF65-F5344CB8AC3E}">
        <p14:creationId xmlns:p14="http://schemas.microsoft.com/office/powerpoint/2010/main" val="232006831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Fully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7005189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Black">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55001963"/>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201" y="116632"/>
            <a:ext cx="10764183" cy="576064"/>
          </a:xfrm>
        </p:spPr>
        <p:txBody>
          <a:bodyPr>
            <a:noAutofit/>
          </a:bodyPr>
          <a:lstStyle>
            <a:lvl1pPr>
              <a:defRPr sz="3599">
                <a:solidFill>
                  <a:srgbClr val="004875"/>
                </a:solidFill>
              </a:defRPr>
            </a:lvl1pPr>
          </a:lstStyle>
          <a:p>
            <a:r>
              <a:rPr lang="en-US" dirty="0"/>
              <a:t>Click to edit Master title style</a:t>
            </a:r>
          </a:p>
        </p:txBody>
      </p:sp>
      <p:sp>
        <p:nvSpPr>
          <p:cNvPr id="3" name="Content Placeholder 2"/>
          <p:cNvSpPr>
            <a:spLocks noGrp="1"/>
          </p:cNvSpPr>
          <p:nvPr>
            <p:ph idx="1"/>
          </p:nvPr>
        </p:nvSpPr>
        <p:spPr>
          <a:xfrm>
            <a:off x="815201" y="804672"/>
            <a:ext cx="10764183" cy="5212080"/>
          </a:xfrm>
        </p:spPr>
        <p:txBody>
          <a:bodyPr>
            <a:normAutofit/>
          </a:bodyPr>
          <a:lstStyle>
            <a:lvl1pPr marL="0" indent="0">
              <a:buFont typeface="Arial" panose="020B0604020202020204" pitchFamily="34" charset="0"/>
              <a:buNone/>
              <a:defRPr sz="2399">
                <a:solidFill>
                  <a:srgbClr val="333333"/>
                </a:solidFill>
                <a:latin typeface="Calibri" panose="020F0502020204030204" pitchFamily="34" charset="0"/>
              </a:defRPr>
            </a:lvl1pPr>
            <a:lvl2pPr marL="461824" indent="-231705">
              <a:buFont typeface="Arial" panose="020B0604020202020204" pitchFamily="34" charset="0"/>
              <a:buChar char="•"/>
              <a:tabLst>
                <a:tab pos="342797" algn="l"/>
                <a:tab pos="855406" algn="l"/>
                <a:tab pos="1256923" algn="l"/>
                <a:tab pos="1598133" algn="l"/>
              </a:tabLst>
              <a:defRPr sz="1999">
                <a:solidFill>
                  <a:srgbClr val="333333"/>
                </a:solidFill>
                <a:latin typeface="Calibri" panose="020F0502020204030204" pitchFamily="34" charset="0"/>
              </a:defRPr>
            </a:lvl2pPr>
            <a:lvl3pPr marL="915713" indent="-226945">
              <a:buFont typeface="Myriad Pro" pitchFamily="34" charset="0"/>
              <a:buChar char="º"/>
              <a:defRPr lang="en-US" sz="1999" kern="1200" dirty="0" smtClean="0">
                <a:solidFill>
                  <a:srgbClr val="333333"/>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rgbClr val="333333"/>
                </a:solidFill>
                <a:latin typeface="Calibri" panose="020F0502020204030204" pitchFamily="34" charset="0"/>
              </a:defRPr>
            </a:lvl4pPr>
            <a:lvl5pPr marL="1829839" indent="-226945">
              <a:buFont typeface="Arial" panose="020B0604020202020204" pitchFamily="34" charset="0"/>
              <a:buChar char="‒"/>
              <a:defRPr sz="1999">
                <a:solidFill>
                  <a:srgbClr val="333333"/>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154131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8_Title &amp; Content No Log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BC28804-E0B1-42D7-BE2A-755ACA18C518}"/>
              </a:ext>
            </a:extLst>
          </p:cNvPr>
          <p:cNvSpPr/>
          <p:nvPr userDrawn="1"/>
        </p:nvSpPr>
        <p:spPr>
          <a:xfrm>
            <a:off x="2971026" y="12396"/>
            <a:ext cx="9217799" cy="6281725"/>
          </a:xfrm>
          <a:prstGeom prst="rect">
            <a:avLst/>
          </a:prstGeom>
          <a:solidFill>
            <a:srgbClr val="004875"/>
          </a:solidFill>
          <a:ln>
            <a:solidFill>
              <a:srgbClr val="004875"/>
            </a:solidFill>
          </a:ln>
        </p:spPr>
        <p:style>
          <a:lnRef idx="2">
            <a:schemeClr val="accent1"/>
          </a:lnRef>
          <a:fillRef idx="1">
            <a:schemeClr val="lt1"/>
          </a:fillRef>
          <a:effectRef idx="0">
            <a:schemeClr val="accent1"/>
          </a:effectRef>
          <a:fontRef idx="minor">
            <a:schemeClr val="dk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2" name="Title 1"/>
          <p:cNvSpPr>
            <a:spLocks noGrp="1"/>
          </p:cNvSpPr>
          <p:nvPr>
            <p:ph type="title"/>
          </p:nvPr>
        </p:nvSpPr>
        <p:spPr>
          <a:xfrm>
            <a:off x="3483126" y="566936"/>
            <a:ext cx="8705699" cy="576064"/>
          </a:xfrm>
        </p:spPr>
        <p:txBody>
          <a:bodyPr>
            <a:noAutofit/>
          </a:bodyPr>
          <a:lstStyle>
            <a:lvl1pPr>
              <a:defRPr sz="3599" b="0" spc="-150">
                <a:solidFill>
                  <a:schemeClr val="bg1"/>
                </a:solidFill>
              </a:defRPr>
            </a:lvl1pPr>
          </a:lstStyle>
          <a:p>
            <a:r>
              <a:rPr lang="en-US" dirty="0"/>
              <a:t>Click to edit Master title style</a:t>
            </a:r>
          </a:p>
        </p:txBody>
      </p:sp>
      <p:sp>
        <p:nvSpPr>
          <p:cNvPr id="3" name="Content Placeholder 2"/>
          <p:cNvSpPr>
            <a:spLocks noGrp="1"/>
          </p:cNvSpPr>
          <p:nvPr>
            <p:ph idx="1"/>
          </p:nvPr>
        </p:nvSpPr>
        <p:spPr>
          <a:xfrm>
            <a:off x="3483126" y="1295400"/>
            <a:ext cx="8705699" cy="4953000"/>
          </a:xfrm>
        </p:spPr>
        <p:txBody>
          <a:bodyPr>
            <a:normAutofit/>
          </a:bodyPr>
          <a:lstStyle>
            <a:lvl1pPr>
              <a:defRPr sz="2399">
                <a:solidFill>
                  <a:schemeClr val="bg1"/>
                </a:solidFill>
                <a:latin typeface="Calibri" panose="020F0502020204030204" pitchFamily="34" charset="0"/>
              </a:defRPr>
            </a:lvl1pPr>
            <a:lvl2pPr marL="461824" indent="-231705">
              <a:buFont typeface="Arial" panose="020B0604020202020204" pitchFamily="34" charset="0"/>
              <a:buChar char="•"/>
              <a:defRPr sz="1999">
                <a:solidFill>
                  <a:schemeClr val="bg1"/>
                </a:solidFill>
                <a:latin typeface="Calibri" panose="020F0502020204030204" pitchFamily="34" charset="0"/>
              </a:defRPr>
            </a:lvl2pPr>
            <a:lvl3pPr marL="915713" indent="-226945">
              <a:buFont typeface="Myriad Pro" pitchFamily="34" charset="0"/>
              <a:buChar char="º"/>
              <a:defRPr lang="en-US" sz="1999" kern="1200" dirty="0" smtClean="0">
                <a:solidFill>
                  <a:schemeClr val="bg1"/>
                </a:solidFill>
                <a:latin typeface="Calibri" panose="020F0502020204030204" pitchFamily="34" charset="0"/>
                <a:ea typeface="+mn-ea"/>
                <a:cs typeface="+mn-cs"/>
              </a:defRPr>
            </a:lvl3pPr>
            <a:lvl4pPr marL="1371189" indent="-226945">
              <a:buFont typeface="Arial" panose="020B0604020202020204" pitchFamily="34" charset="0"/>
              <a:buChar char="‒"/>
              <a:defRPr sz="1999">
                <a:solidFill>
                  <a:schemeClr val="bg1"/>
                </a:solidFill>
                <a:latin typeface="Calibri" panose="020F0502020204030204" pitchFamily="34" charset="0"/>
              </a:defRPr>
            </a:lvl4pPr>
            <a:lvl5pPr marL="1829839" indent="-226945">
              <a:buFont typeface="Arial" panose="020B0604020202020204" pitchFamily="34" charset="0"/>
              <a:buChar char="‒"/>
              <a:defRPr sz="1999">
                <a:solidFill>
                  <a:schemeClr val="bg1"/>
                </a:solidFill>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3">
            <a:extLst>
              <a:ext uri="{FF2B5EF4-FFF2-40B4-BE49-F238E27FC236}">
                <a16:creationId xmlns:a16="http://schemas.microsoft.com/office/drawing/2014/main" id="{AE9B61EB-08C2-45B8-A65A-20042481E1B4}"/>
              </a:ext>
            </a:extLst>
          </p:cNvPr>
          <p:cNvSpPr>
            <a:spLocks noGrp="1"/>
          </p:cNvSpPr>
          <p:nvPr>
            <p:ph type="sldNum" sz="quarter" idx="10"/>
          </p:nvPr>
        </p:nvSpPr>
        <p:spPr>
          <a:xfrm>
            <a:off x="11655564" y="6553201"/>
            <a:ext cx="479928" cy="246221"/>
          </a:xfrm>
        </p:spPr>
        <p:txBody>
          <a:bodyPr/>
          <a:lstStyle>
            <a:lvl1pPr>
              <a:defRPr>
                <a:solidFill>
                  <a:schemeClr val="bg1"/>
                </a:solidFill>
              </a:defRPr>
            </a:lvl1pPr>
          </a:lstStyle>
          <a:p>
            <a:fld id="{852567EB-E0F5-45D9-B008-D1999D3890B3}" type="slidenum">
              <a:rPr lang="en-US" smtClean="0"/>
              <a:pPr/>
              <a:t>‹#›</a:t>
            </a:fld>
            <a:endParaRPr lang="en-US" dirty="0"/>
          </a:p>
        </p:txBody>
      </p:sp>
      <p:pic>
        <p:nvPicPr>
          <p:cNvPr id="12" name="Picture 11">
            <a:extLst>
              <a:ext uri="{FF2B5EF4-FFF2-40B4-BE49-F238E27FC236}">
                <a16:creationId xmlns:a16="http://schemas.microsoft.com/office/drawing/2014/main" id="{357740FA-3651-4771-B5FE-D41286FECAD1}"/>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cxnSp>
        <p:nvCxnSpPr>
          <p:cNvPr id="8" name="Straight Connector 7">
            <a:extLst>
              <a:ext uri="{FF2B5EF4-FFF2-40B4-BE49-F238E27FC236}">
                <a16:creationId xmlns:a16="http://schemas.microsoft.com/office/drawing/2014/main" id="{3CAA53B8-6FE2-4A8D-9398-DD93478FDB19}"/>
              </a:ext>
            </a:extLst>
          </p:cNvPr>
          <p:cNvCxnSpPr>
            <a:cxnSpLocks/>
          </p:cNvCxnSpPr>
          <p:nvPr userDrawn="1"/>
        </p:nvCxnSpPr>
        <p:spPr>
          <a:xfrm>
            <a:off x="3580468" y="1219200"/>
            <a:ext cx="6657299"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Picture Placeholder 8">
            <a:extLst>
              <a:ext uri="{FF2B5EF4-FFF2-40B4-BE49-F238E27FC236}">
                <a16:creationId xmlns:a16="http://schemas.microsoft.com/office/drawing/2014/main" id="{C0A96344-4730-41AF-80F5-414671E9FAEE}"/>
              </a:ext>
            </a:extLst>
          </p:cNvPr>
          <p:cNvSpPr>
            <a:spLocks noGrp="1"/>
          </p:cNvSpPr>
          <p:nvPr>
            <p:ph type="pic" sz="quarter" idx="11"/>
          </p:nvPr>
        </p:nvSpPr>
        <p:spPr>
          <a:xfrm>
            <a:off x="-7343" y="2661562"/>
            <a:ext cx="2806259" cy="3632559"/>
          </a:xfrm>
        </p:spPr>
        <p:txBody>
          <a:bodyPr/>
          <a:lstStyle/>
          <a:p>
            <a:endParaRPr lang="en-US"/>
          </a:p>
        </p:txBody>
      </p:sp>
      <p:sp>
        <p:nvSpPr>
          <p:cNvPr id="17" name="Picture Placeholder 8">
            <a:extLst>
              <a:ext uri="{FF2B5EF4-FFF2-40B4-BE49-F238E27FC236}">
                <a16:creationId xmlns:a16="http://schemas.microsoft.com/office/drawing/2014/main" id="{CF9AE4B7-B240-8B45-BF44-9DA79634FF72}"/>
              </a:ext>
            </a:extLst>
          </p:cNvPr>
          <p:cNvSpPr>
            <a:spLocks noGrp="1"/>
          </p:cNvSpPr>
          <p:nvPr>
            <p:ph type="pic" sz="quarter" idx="15"/>
          </p:nvPr>
        </p:nvSpPr>
        <p:spPr>
          <a:xfrm>
            <a:off x="-7343" y="7716"/>
            <a:ext cx="2799063" cy="2506884"/>
          </a:xfrm>
        </p:spPr>
        <p:txBody>
          <a:bodyPr/>
          <a:lstStyle/>
          <a:p>
            <a:endParaRPr lang="en-US"/>
          </a:p>
        </p:txBody>
      </p:sp>
    </p:spTree>
    <p:extLst>
      <p:ext uri="{BB962C8B-B14F-4D97-AF65-F5344CB8AC3E}">
        <p14:creationId xmlns:p14="http://schemas.microsoft.com/office/powerpoint/2010/main" val="4155743590"/>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9.xml"/><Relationship Id="rId18" Type="http://schemas.openxmlformats.org/officeDocument/2006/relationships/slideLayout" Target="../slideLayouts/slideLayout54.xml"/><Relationship Id="rId26" Type="http://schemas.openxmlformats.org/officeDocument/2006/relationships/slideLayout" Target="../slideLayouts/slideLayout62.xml"/><Relationship Id="rId21" Type="http://schemas.openxmlformats.org/officeDocument/2006/relationships/slideLayout" Target="../slideLayouts/slideLayout57.xml"/><Relationship Id="rId34" Type="http://schemas.openxmlformats.org/officeDocument/2006/relationships/slideLayout" Target="../slideLayouts/slideLayout70.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17" Type="http://schemas.openxmlformats.org/officeDocument/2006/relationships/slideLayout" Target="../slideLayouts/slideLayout53.xml"/><Relationship Id="rId25" Type="http://schemas.openxmlformats.org/officeDocument/2006/relationships/slideLayout" Target="../slideLayouts/slideLayout61.xml"/><Relationship Id="rId33" Type="http://schemas.openxmlformats.org/officeDocument/2006/relationships/slideLayout" Target="../slideLayouts/slideLayout69.xml"/><Relationship Id="rId2" Type="http://schemas.openxmlformats.org/officeDocument/2006/relationships/slideLayout" Target="../slideLayouts/slideLayout38.xml"/><Relationship Id="rId16" Type="http://schemas.openxmlformats.org/officeDocument/2006/relationships/slideLayout" Target="../slideLayouts/slideLayout52.xml"/><Relationship Id="rId20" Type="http://schemas.openxmlformats.org/officeDocument/2006/relationships/slideLayout" Target="../slideLayouts/slideLayout56.xml"/><Relationship Id="rId29" Type="http://schemas.openxmlformats.org/officeDocument/2006/relationships/slideLayout" Target="../slideLayouts/slideLayout65.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24" Type="http://schemas.openxmlformats.org/officeDocument/2006/relationships/slideLayout" Target="../slideLayouts/slideLayout60.xml"/><Relationship Id="rId32" Type="http://schemas.openxmlformats.org/officeDocument/2006/relationships/slideLayout" Target="../slideLayouts/slideLayout68.xml"/><Relationship Id="rId37" Type="http://schemas.openxmlformats.org/officeDocument/2006/relationships/image" Target="../media/image1.png"/><Relationship Id="rId5" Type="http://schemas.openxmlformats.org/officeDocument/2006/relationships/slideLayout" Target="../slideLayouts/slideLayout41.xml"/><Relationship Id="rId15" Type="http://schemas.openxmlformats.org/officeDocument/2006/relationships/slideLayout" Target="../slideLayouts/slideLayout51.xml"/><Relationship Id="rId23" Type="http://schemas.openxmlformats.org/officeDocument/2006/relationships/slideLayout" Target="../slideLayouts/slideLayout59.xml"/><Relationship Id="rId28" Type="http://schemas.openxmlformats.org/officeDocument/2006/relationships/slideLayout" Target="../slideLayouts/slideLayout64.xml"/><Relationship Id="rId36" Type="http://schemas.openxmlformats.org/officeDocument/2006/relationships/theme" Target="../theme/theme2.xml"/><Relationship Id="rId10" Type="http://schemas.openxmlformats.org/officeDocument/2006/relationships/slideLayout" Target="../slideLayouts/slideLayout46.xml"/><Relationship Id="rId19" Type="http://schemas.openxmlformats.org/officeDocument/2006/relationships/slideLayout" Target="../slideLayouts/slideLayout55.xml"/><Relationship Id="rId31" Type="http://schemas.openxmlformats.org/officeDocument/2006/relationships/slideLayout" Target="../slideLayouts/slideLayout67.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slideLayout" Target="../slideLayouts/slideLayout50.xml"/><Relationship Id="rId22" Type="http://schemas.openxmlformats.org/officeDocument/2006/relationships/slideLayout" Target="../slideLayouts/slideLayout58.xml"/><Relationship Id="rId27" Type="http://schemas.openxmlformats.org/officeDocument/2006/relationships/slideLayout" Target="../slideLayouts/slideLayout63.xml"/><Relationship Id="rId30" Type="http://schemas.openxmlformats.org/officeDocument/2006/relationships/slideLayout" Target="../slideLayouts/slideLayout66.xml"/><Relationship Id="rId35" Type="http://schemas.openxmlformats.org/officeDocument/2006/relationships/slideLayout" Target="../slideLayouts/slideLayout71.xml"/><Relationship Id="rId8" Type="http://schemas.openxmlformats.org/officeDocument/2006/relationships/slideLayout" Target="../slideLayouts/slideLayout44.xml"/><Relationship Id="rId3"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0" y="6611781"/>
            <a:ext cx="479928" cy="246221"/>
          </a:xfrm>
          <a:prstGeom prst="rect">
            <a:avLst/>
          </a:prstGeom>
        </p:spPr>
        <p:txBody>
          <a:bodyPr vert="horz" wrap="square" lIns="91440" tIns="45720" rIns="91440" bIns="45720" rtlCol="0" anchor="ctr">
            <a:spAutoFit/>
          </a:bodyPr>
          <a:lstStyle>
            <a:lvl1pPr algn="l">
              <a:defRPr sz="1000" b="1">
                <a:solidFill>
                  <a:schemeClr val="tx1">
                    <a:tint val="75000"/>
                  </a:schemeClr>
                </a:solidFill>
                <a:latin typeface="Myriad Pro" pitchFamily="34" charset="0"/>
              </a:defRPr>
            </a:lvl1pPr>
          </a:lstStyle>
          <a:p>
            <a:fld id="{852567EB-E0F5-45D9-B008-D1999D3890B3}" type="slidenum">
              <a:rPr lang="en-US" smtClean="0"/>
              <a:pPr/>
              <a:t>‹#›</a:t>
            </a:fld>
            <a:endParaRPr lang="en-US"/>
          </a:p>
        </p:txBody>
      </p:sp>
      <p:sp>
        <p:nvSpPr>
          <p:cNvPr id="2" name="Title Placeholder 1"/>
          <p:cNvSpPr>
            <a:spLocks noGrp="1"/>
          </p:cNvSpPr>
          <p:nvPr>
            <p:ph type="title"/>
          </p:nvPr>
        </p:nvSpPr>
        <p:spPr>
          <a:xfrm>
            <a:off x="815201" y="116632"/>
            <a:ext cx="10764183" cy="576064"/>
          </a:xfrm>
          <a:prstGeom prst="rect">
            <a:avLst/>
          </a:prstGeom>
        </p:spPr>
        <p:txBody>
          <a:bodyPr vert="horz" lIns="91429" tIns="45715" rIns="91429" bIns="45715" rtlCol="0" anchor="ctr">
            <a:noAutofit/>
          </a:bodyPr>
          <a:lstStyle/>
          <a:p>
            <a:r>
              <a:rPr lang="en-US" dirty="0"/>
              <a:t>Click to edit Master title style</a:t>
            </a:r>
          </a:p>
        </p:txBody>
      </p:sp>
      <p:sp>
        <p:nvSpPr>
          <p:cNvPr id="3" name="Text Placeholder 2"/>
          <p:cNvSpPr>
            <a:spLocks noGrp="1"/>
          </p:cNvSpPr>
          <p:nvPr>
            <p:ph type="body" idx="1"/>
          </p:nvPr>
        </p:nvSpPr>
        <p:spPr>
          <a:xfrm>
            <a:off x="815201" y="803060"/>
            <a:ext cx="10764183" cy="5289451"/>
          </a:xfrm>
          <a:prstGeom prst="rect">
            <a:avLst/>
          </a:prstGeom>
          <a:ln>
            <a:noFill/>
          </a:ln>
        </p:spPr>
        <p:txBody>
          <a:bodyPr vert="horz" lIns="91429" tIns="45715" rIns="91429" bIns="45715"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a:extLst>
              <a:ext uri="{FF2B5EF4-FFF2-40B4-BE49-F238E27FC236}">
                <a16:creationId xmlns:a16="http://schemas.microsoft.com/office/drawing/2014/main" id="{F9F69827-6600-4A5E-A808-5CAC83AB6328}"/>
              </a:ext>
            </a:extLst>
          </p:cNvPr>
          <p:cNvPicPr>
            <a:picLocks noChangeAspect="1"/>
          </p:cNvPicPr>
          <p:nvPr userDrawn="1"/>
        </p:nvPicPr>
        <p:blipFill rotWithShape="1">
          <a:blip r:embed="rId38"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3015944286"/>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 id="2147483727" r:id="rId19"/>
    <p:sldLayoutId id="2147483728" r:id="rId20"/>
    <p:sldLayoutId id="2147483729" r:id="rId21"/>
    <p:sldLayoutId id="2147483730" r:id="rId22"/>
    <p:sldLayoutId id="2147483731" r:id="rId23"/>
    <p:sldLayoutId id="2147483732" r:id="rId24"/>
    <p:sldLayoutId id="2147483733" r:id="rId25"/>
    <p:sldLayoutId id="2147483734" r:id="rId26"/>
    <p:sldLayoutId id="2147483735" r:id="rId27"/>
    <p:sldLayoutId id="2147483736" r:id="rId28"/>
    <p:sldLayoutId id="2147483737" r:id="rId29"/>
    <p:sldLayoutId id="2147483738" r:id="rId30"/>
    <p:sldLayoutId id="2147483739" r:id="rId31"/>
    <p:sldLayoutId id="2147483740" r:id="rId32"/>
    <p:sldLayoutId id="2147483741" r:id="rId33"/>
    <p:sldLayoutId id="2147483742" r:id="rId34"/>
    <p:sldLayoutId id="2147483743" r:id="rId35"/>
    <p:sldLayoutId id="2147483780" r:id="rId36"/>
  </p:sldLayoutIdLst>
  <p:txStyles>
    <p:titleStyle>
      <a:lvl1pPr algn="l" defTabSz="914016" rtl="0" eaLnBrk="1" latinLnBrk="0" hangingPunct="1">
        <a:spcBef>
          <a:spcPct val="0"/>
        </a:spcBef>
        <a:buNone/>
        <a:defRPr sz="3599" b="0" kern="1200" spc="-150">
          <a:solidFill>
            <a:srgbClr val="0070C0"/>
          </a:solidFill>
          <a:latin typeface="Calibri" panose="020F0502020204030204" pitchFamily="34" charset="0"/>
          <a:ea typeface="+mj-ea"/>
          <a:cs typeface="+mj-cs"/>
        </a:defRPr>
      </a:lvl1pPr>
    </p:titleStyle>
    <p:bodyStyle>
      <a:lvl1pPr marL="0" indent="0" algn="l" defTabSz="685594" rtl="0" eaLnBrk="1" latinLnBrk="0" hangingPunct="1">
        <a:spcBef>
          <a:spcPts val="0"/>
        </a:spcBef>
        <a:spcAft>
          <a:spcPts val="600"/>
        </a:spcAft>
        <a:buFont typeface="Arial" pitchFamily="34" charset="0"/>
        <a:buNone/>
        <a:tabLst>
          <a:tab pos="457063" algn="l"/>
          <a:tab pos="914126" algn="l"/>
          <a:tab pos="1371189" algn="l"/>
          <a:tab pos="1828251" algn="l"/>
        </a:tabLst>
        <a:defRPr sz="2399" kern="1200">
          <a:solidFill>
            <a:srgbClr val="59595B"/>
          </a:solidFill>
          <a:latin typeface="Calibri" panose="020F0502020204030204" pitchFamily="34" charset="0"/>
          <a:ea typeface="+mn-ea"/>
          <a:cs typeface="+mn-cs"/>
        </a:defRPr>
      </a:lvl1pPr>
      <a:lvl2pPr marL="461824" indent="-231705" algn="l" defTabSz="685594" rtl="0" eaLnBrk="1" latinLnBrk="0" hangingPunct="1">
        <a:spcBef>
          <a:spcPts val="0"/>
        </a:spcBef>
        <a:spcAft>
          <a:spcPts val="600"/>
        </a:spcAft>
        <a:buFont typeface="Arial" panose="020B0604020202020204" pitchFamily="34" charset="0"/>
        <a:buChar char="•"/>
        <a:tabLst>
          <a:tab pos="457063" algn="l"/>
          <a:tab pos="914126" algn="l"/>
          <a:tab pos="1371189" algn="l"/>
          <a:tab pos="1828251" algn="l"/>
        </a:tabLst>
        <a:defRPr sz="1999" kern="1200" spc="-150">
          <a:solidFill>
            <a:srgbClr val="59595B"/>
          </a:solidFill>
          <a:latin typeface="Calibri" panose="020F0502020204030204" pitchFamily="34" charset="0"/>
          <a:ea typeface="+mn-ea"/>
          <a:cs typeface="+mn-cs"/>
        </a:defRPr>
      </a:lvl2pPr>
      <a:lvl3pPr marL="915713" indent="-226945" algn="l" defTabSz="685594" rtl="0" eaLnBrk="1" latinLnBrk="0" hangingPunct="1">
        <a:spcBef>
          <a:spcPts val="0"/>
        </a:spcBef>
        <a:spcAft>
          <a:spcPts val="600"/>
        </a:spcAft>
        <a:buFont typeface="Myriad Pro" pitchFamily="34" charset="0"/>
        <a:buChar char="º"/>
        <a:tabLst>
          <a:tab pos="457063" algn="l"/>
          <a:tab pos="914126" algn="l"/>
          <a:tab pos="1371189" algn="l"/>
          <a:tab pos="1828251" algn="l"/>
        </a:tabLst>
        <a:defRPr sz="1999" kern="1200" spc="-150">
          <a:solidFill>
            <a:srgbClr val="59595B"/>
          </a:solidFill>
          <a:latin typeface="Calibri" panose="020F0502020204030204" pitchFamily="34" charset="0"/>
          <a:ea typeface="+mn-ea"/>
          <a:cs typeface="+mn-cs"/>
        </a:defRPr>
      </a:lvl3pPr>
      <a:lvl4pPr marL="1371189" indent="-226945" algn="l" defTabSz="685594" rtl="0" eaLnBrk="1" latinLnBrk="0" hangingPunct="1">
        <a:spcBef>
          <a:spcPts val="0"/>
        </a:spcBef>
        <a:spcAft>
          <a:spcPts val="600"/>
        </a:spcAft>
        <a:buFont typeface="Arial" pitchFamily="34" charset="0"/>
        <a:buChar char="‒"/>
        <a:tabLst>
          <a:tab pos="342797" algn="l"/>
          <a:tab pos="684008" algn="l"/>
          <a:tab pos="1026805" algn="l"/>
          <a:tab pos="1372776" algn="l"/>
        </a:tabLst>
        <a:defRPr sz="1999" kern="1200" spc="-150">
          <a:solidFill>
            <a:srgbClr val="59595B"/>
          </a:solidFill>
          <a:latin typeface="Calibri" panose="020F0502020204030204" pitchFamily="34" charset="0"/>
          <a:ea typeface="+mn-ea"/>
          <a:cs typeface="+mn-cs"/>
        </a:defRPr>
      </a:lvl4pPr>
      <a:lvl5pPr marL="1829839" indent="-226945" algn="l" defTabSz="685594" rtl="0" eaLnBrk="1" latinLnBrk="0" hangingPunct="1">
        <a:spcBef>
          <a:spcPts val="0"/>
        </a:spcBef>
        <a:spcAft>
          <a:spcPts val="600"/>
        </a:spcAft>
        <a:buFont typeface="Arial" pitchFamily="34" charset="0"/>
        <a:buChar char="‒"/>
        <a:tabLst>
          <a:tab pos="457063" algn="l"/>
          <a:tab pos="914126" algn="l"/>
          <a:tab pos="1371189" algn="l"/>
          <a:tab pos="1828251" algn="l"/>
        </a:tabLst>
        <a:defRPr sz="1999" kern="1200" spc="-150">
          <a:solidFill>
            <a:srgbClr val="59595B"/>
          </a:solidFill>
          <a:latin typeface="Calibri" panose="020F0502020204030204" pitchFamily="34" charset="0"/>
          <a:ea typeface="+mn-ea"/>
          <a:cs typeface="+mn-cs"/>
        </a:defRPr>
      </a:lvl5pPr>
      <a:lvl6pPr marL="2513544" indent="-228504" algn="l" defTabSz="91401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560" indent="-228504" algn="l" defTabSz="91401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568" indent="-228504" algn="l" defTabSz="91401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4016" rtl="0" eaLnBrk="1" latinLnBrk="0" hangingPunct="1">
        <a:defRPr sz="1799" kern="1200">
          <a:solidFill>
            <a:schemeClr val="tx1"/>
          </a:solidFill>
          <a:latin typeface="+mn-lt"/>
          <a:ea typeface="+mn-ea"/>
          <a:cs typeface="+mn-cs"/>
        </a:defRPr>
      </a:lvl1pPr>
      <a:lvl2pPr marL="457008" algn="l" defTabSz="914016" rtl="0" eaLnBrk="1" latinLnBrk="0" hangingPunct="1">
        <a:defRPr sz="1799" kern="1200">
          <a:solidFill>
            <a:schemeClr val="tx1"/>
          </a:solidFill>
          <a:latin typeface="+mn-lt"/>
          <a:ea typeface="+mn-ea"/>
          <a:cs typeface="+mn-cs"/>
        </a:defRPr>
      </a:lvl2pPr>
      <a:lvl3pPr marL="914016" algn="l" defTabSz="914016" rtl="0" eaLnBrk="1" latinLnBrk="0" hangingPunct="1">
        <a:defRPr sz="1799" kern="1200">
          <a:solidFill>
            <a:schemeClr val="tx1"/>
          </a:solidFill>
          <a:latin typeface="+mn-lt"/>
          <a:ea typeface="+mn-ea"/>
          <a:cs typeface="+mn-cs"/>
        </a:defRPr>
      </a:lvl3pPr>
      <a:lvl4pPr marL="1371024" algn="l" defTabSz="914016" rtl="0" eaLnBrk="1" latinLnBrk="0" hangingPunct="1">
        <a:defRPr sz="1799" kern="1200">
          <a:solidFill>
            <a:schemeClr val="tx1"/>
          </a:solidFill>
          <a:latin typeface="+mn-lt"/>
          <a:ea typeface="+mn-ea"/>
          <a:cs typeface="+mn-cs"/>
        </a:defRPr>
      </a:lvl4pPr>
      <a:lvl5pPr marL="1828032" algn="l" defTabSz="914016" rtl="0" eaLnBrk="1" latinLnBrk="0" hangingPunct="1">
        <a:defRPr sz="1799" kern="1200">
          <a:solidFill>
            <a:schemeClr val="tx1"/>
          </a:solidFill>
          <a:latin typeface="+mn-lt"/>
          <a:ea typeface="+mn-ea"/>
          <a:cs typeface="+mn-cs"/>
        </a:defRPr>
      </a:lvl5pPr>
      <a:lvl6pPr marL="2285040" algn="l" defTabSz="914016" rtl="0" eaLnBrk="1" latinLnBrk="0" hangingPunct="1">
        <a:defRPr sz="1799" kern="1200">
          <a:solidFill>
            <a:schemeClr val="tx1"/>
          </a:solidFill>
          <a:latin typeface="+mn-lt"/>
          <a:ea typeface="+mn-ea"/>
          <a:cs typeface="+mn-cs"/>
        </a:defRPr>
      </a:lvl6pPr>
      <a:lvl7pPr marL="2742048" algn="l" defTabSz="914016" rtl="0" eaLnBrk="1" latinLnBrk="0" hangingPunct="1">
        <a:defRPr sz="1799" kern="1200">
          <a:solidFill>
            <a:schemeClr val="tx1"/>
          </a:solidFill>
          <a:latin typeface="+mn-lt"/>
          <a:ea typeface="+mn-ea"/>
          <a:cs typeface="+mn-cs"/>
        </a:defRPr>
      </a:lvl7pPr>
      <a:lvl8pPr marL="3199056" algn="l" defTabSz="914016" rtl="0" eaLnBrk="1" latinLnBrk="0" hangingPunct="1">
        <a:defRPr sz="1799" kern="1200">
          <a:solidFill>
            <a:schemeClr val="tx1"/>
          </a:solidFill>
          <a:latin typeface="+mn-lt"/>
          <a:ea typeface="+mn-ea"/>
          <a:cs typeface="+mn-cs"/>
        </a:defRPr>
      </a:lvl8pPr>
      <a:lvl9pPr marL="3656064" algn="l" defTabSz="914016" rtl="0" eaLnBrk="1" latinLnBrk="0" hangingPunct="1">
        <a:defRPr sz="1799"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4"/>
          </p:nvPr>
        </p:nvSpPr>
        <p:spPr>
          <a:xfrm>
            <a:off x="0" y="6611781"/>
            <a:ext cx="479928" cy="246221"/>
          </a:xfrm>
          <a:prstGeom prst="rect">
            <a:avLst/>
          </a:prstGeom>
        </p:spPr>
        <p:txBody>
          <a:bodyPr vert="horz" wrap="square" lIns="91440" tIns="45720" rIns="91440" bIns="45720" rtlCol="0" anchor="ctr">
            <a:spAutoFit/>
          </a:bodyPr>
          <a:lstStyle>
            <a:lvl1pPr algn="l">
              <a:defRPr sz="1000" b="1">
                <a:solidFill>
                  <a:schemeClr val="tx1">
                    <a:tint val="75000"/>
                  </a:schemeClr>
                </a:solidFill>
                <a:latin typeface="Myriad Pro" pitchFamily="34" charset="0"/>
              </a:defRPr>
            </a:lvl1pPr>
          </a:lstStyle>
          <a:p>
            <a:fld id="{852567EB-E0F5-45D9-B008-D1999D3890B3}" type="slidenum">
              <a:rPr lang="en-US" smtClean="0"/>
              <a:pPr/>
              <a:t>‹#›</a:t>
            </a:fld>
            <a:endParaRPr lang="en-US"/>
          </a:p>
        </p:txBody>
      </p:sp>
      <p:sp>
        <p:nvSpPr>
          <p:cNvPr id="2" name="Title Placeholder 1"/>
          <p:cNvSpPr>
            <a:spLocks noGrp="1"/>
          </p:cNvSpPr>
          <p:nvPr>
            <p:ph type="title"/>
          </p:nvPr>
        </p:nvSpPr>
        <p:spPr>
          <a:xfrm>
            <a:off x="815201" y="116632"/>
            <a:ext cx="10764183" cy="576064"/>
          </a:xfrm>
          <a:prstGeom prst="rect">
            <a:avLst/>
          </a:prstGeom>
        </p:spPr>
        <p:txBody>
          <a:bodyPr vert="horz" lIns="91429" tIns="45715" rIns="91429" bIns="45715" rtlCol="0" anchor="ctr">
            <a:noAutofit/>
          </a:bodyPr>
          <a:lstStyle/>
          <a:p>
            <a:r>
              <a:rPr lang="en-US" dirty="0"/>
              <a:t>Click to edit Master title style</a:t>
            </a:r>
          </a:p>
        </p:txBody>
      </p:sp>
      <p:sp>
        <p:nvSpPr>
          <p:cNvPr id="3" name="Text Placeholder 2"/>
          <p:cNvSpPr>
            <a:spLocks noGrp="1"/>
          </p:cNvSpPr>
          <p:nvPr>
            <p:ph type="body" idx="1"/>
          </p:nvPr>
        </p:nvSpPr>
        <p:spPr>
          <a:xfrm>
            <a:off x="815201" y="803060"/>
            <a:ext cx="10764183" cy="5445341"/>
          </a:xfrm>
          <a:prstGeom prst="rect">
            <a:avLst/>
          </a:prstGeom>
          <a:ln>
            <a:noFill/>
          </a:ln>
        </p:spPr>
        <p:txBody>
          <a:bodyPr vert="horz" lIns="91429" tIns="45715" rIns="91429" bIns="45715"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6" name="Picture 5">
            <a:extLst>
              <a:ext uri="{FF2B5EF4-FFF2-40B4-BE49-F238E27FC236}">
                <a16:creationId xmlns:a16="http://schemas.microsoft.com/office/drawing/2014/main" id="{F9F69827-6600-4A5E-A808-5CAC83AB6328}"/>
              </a:ext>
            </a:extLst>
          </p:cNvPr>
          <p:cNvPicPr>
            <a:picLocks noChangeAspect="1"/>
          </p:cNvPicPr>
          <p:nvPr userDrawn="1"/>
        </p:nvPicPr>
        <p:blipFill rotWithShape="1">
          <a:blip r:embed="rId37" cstate="print">
            <a:extLst>
              <a:ext uri="{28A0092B-C50C-407E-A947-70E740481C1C}">
                <a14:useLocalDpi xmlns:a14="http://schemas.microsoft.com/office/drawing/2010/main"/>
              </a:ext>
            </a:extLst>
          </a:blip>
          <a:srcRect/>
          <a:stretch/>
        </p:blipFill>
        <p:spPr>
          <a:xfrm>
            <a:off x="0" y="6324600"/>
            <a:ext cx="12188825" cy="533400"/>
          </a:xfrm>
          <a:prstGeom prst="rect">
            <a:avLst/>
          </a:prstGeom>
        </p:spPr>
      </p:pic>
    </p:spTree>
    <p:extLst>
      <p:ext uri="{BB962C8B-B14F-4D97-AF65-F5344CB8AC3E}">
        <p14:creationId xmlns:p14="http://schemas.microsoft.com/office/powerpoint/2010/main" val="966108684"/>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 id="2147483763" r:id="rId19"/>
    <p:sldLayoutId id="2147483764" r:id="rId20"/>
    <p:sldLayoutId id="2147483765" r:id="rId21"/>
    <p:sldLayoutId id="2147483766" r:id="rId22"/>
    <p:sldLayoutId id="2147483767" r:id="rId23"/>
    <p:sldLayoutId id="2147483768" r:id="rId24"/>
    <p:sldLayoutId id="2147483769" r:id="rId25"/>
    <p:sldLayoutId id="2147483770" r:id="rId26"/>
    <p:sldLayoutId id="2147483771" r:id="rId27"/>
    <p:sldLayoutId id="2147483772" r:id="rId28"/>
    <p:sldLayoutId id="2147483773" r:id="rId29"/>
    <p:sldLayoutId id="2147483774" r:id="rId30"/>
    <p:sldLayoutId id="2147483775" r:id="rId31"/>
    <p:sldLayoutId id="2147483776" r:id="rId32"/>
    <p:sldLayoutId id="2147483777" r:id="rId33"/>
    <p:sldLayoutId id="2147483778" r:id="rId34"/>
    <p:sldLayoutId id="2147483779" r:id="rId35"/>
  </p:sldLayoutIdLst>
  <p:txStyles>
    <p:titleStyle>
      <a:lvl1pPr algn="l" defTabSz="914016" rtl="0" eaLnBrk="1" latinLnBrk="0" hangingPunct="1">
        <a:spcBef>
          <a:spcPct val="0"/>
        </a:spcBef>
        <a:buNone/>
        <a:defRPr sz="3599" b="0" kern="1200" spc="-150">
          <a:solidFill>
            <a:srgbClr val="0070C0"/>
          </a:solidFill>
          <a:latin typeface="Calibri" panose="020F0502020204030204" pitchFamily="34" charset="0"/>
          <a:ea typeface="+mj-ea"/>
          <a:cs typeface="+mj-cs"/>
        </a:defRPr>
      </a:lvl1pPr>
    </p:titleStyle>
    <p:bodyStyle>
      <a:lvl1pPr marL="0" indent="0" algn="l" defTabSz="685594" rtl="0" eaLnBrk="1" latinLnBrk="0" hangingPunct="1">
        <a:spcBef>
          <a:spcPts val="0"/>
        </a:spcBef>
        <a:spcAft>
          <a:spcPts val="600"/>
        </a:spcAft>
        <a:buFont typeface="Arial" pitchFamily="34" charset="0"/>
        <a:buNone/>
        <a:tabLst>
          <a:tab pos="457063" algn="l"/>
          <a:tab pos="914126" algn="l"/>
          <a:tab pos="1371189" algn="l"/>
          <a:tab pos="1828251" algn="l"/>
        </a:tabLst>
        <a:defRPr sz="2399" kern="1200" spc="0">
          <a:solidFill>
            <a:srgbClr val="59595B"/>
          </a:solidFill>
          <a:latin typeface="Calibri" panose="020F0502020204030204" pitchFamily="34" charset="0"/>
          <a:ea typeface="+mn-ea"/>
          <a:cs typeface="+mn-cs"/>
        </a:defRPr>
      </a:lvl1pPr>
      <a:lvl2pPr marL="461824" indent="-231705" algn="l" defTabSz="685594" rtl="0" eaLnBrk="1" latinLnBrk="0" hangingPunct="1">
        <a:spcBef>
          <a:spcPts val="0"/>
        </a:spcBef>
        <a:spcAft>
          <a:spcPts val="600"/>
        </a:spcAft>
        <a:buFont typeface="Arial" panose="020B0604020202020204" pitchFamily="34" charset="0"/>
        <a:buChar char="•"/>
        <a:tabLst>
          <a:tab pos="457063" algn="l"/>
          <a:tab pos="914126" algn="l"/>
          <a:tab pos="1371189" algn="l"/>
          <a:tab pos="1828251" algn="l"/>
        </a:tabLst>
        <a:defRPr sz="1999" kern="1200" spc="0">
          <a:solidFill>
            <a:srgbClr val="59595B"/>
          </a:solidFill>
          <a:latin typeface="Calibri" panose="020F0502020204030204" pitchFamily="34" charset="0"/>
          <a:ea typeface="+mn-ea"/>
          <a:cs typeface="+mn-cs"/>
        </a:defRPr>
      </a:lvl2pPr>
      <a:lvl3pPr marL="915713" indent="-226945" algn="l" defTabSz="685594" rtl="0" eaLnBrk="1" latinLnBrk="0" hangingPunct="1">
        <a:spcBef>
          <a:spcPts val="0"/>
        </a:spcBef>
        <a:spcAft>
          <a:spcPts val="600"/>
        </a:spcAft>
        <a:buFont typeface="Myriad Pro" pitchFamily="34" charset="0"/>
        <a:buChar char="º"/>
        <a:tabLst>
          <a:tab pos="457063" algn="l"/>
          <a:tab pos="914126" algn="l"/>
          <a:tab pos="1371189" algn="l"/>
          <a:tab pos="1828251" algn="l"/>
        </a:tabLst>
        <a:defRPr sz="1999" kern="1200" spc="0">
          <a:solidFill>
            <a:srgbClr val="59595B"/>
          </a:solidFill>
          <a:latin typeface="Calibri" panose="020F0502020204030204" pitchFamily="34" charset="0"/>
          <a:ea typeface="+mn-ea"/>
          <a:cs typeface="+mn-cs"/>
        </a:defRPr>
      </a:lvl3pPr>
      <a:lvl4pPr marL="1371189" indent="-226945" algn="l" defTabSz="685594" rtl="0" eaLnBrk="1" latinLnBrk="0" hangingPunct="1">
        <a:spcBef>
          <a:spcPts val="0"/>
        </a:spcBef>
        <a:spcAft>
          <a:spcPts val="600"/>
        </a:spcAft>
        <a:buFont typeface="Arial" pitchFamily="34" charset="0"/>
        <a:buChar char="‒"/>
        <a:tabLst>
          <a:tab pos="342797" algn="l"/>
          <a:tab pos="684008" algn="l"/>
          <a:tab pos="1026805" algn="l"/>
          <a:tab pos="1372776" algn="l"/>
        </a:tabLst>
        <a:defRPr sz="1999" kern="1200" spc="0">
          <a:solidFill>
            <a:srgbClr val="59595B"/>
          </a:solidFill>
          <a:latin typeface="Calibri" panose="020F0502020204030204" pitchFamily="34" charset="0"/>
          <a:ea typeface="+mn-ea"/>
          <a:cs typeface="+mn-cs"/>
        </a:defRPr>
      </a:lvl4pPr>
      <a:lvl5pPr marL="1829839" indent="-226945" algn="l" defTabSz="685594" rtl="0" eaLnBrk="1" latinLnBrk="0" hangingPunct="1">
        <a:spcBef>
          <a:spcPts val="0"/>
        </a:spcBef>
        <a:spcAft>
          <a:spcPts val="600"/>
        </a:spcAft>
        <a:buFont typeface="Arial" pitchFamily="34" charset="0"/>
        <a:buChar char="‒"/>
        <a:tabLst>
          <a:tab pos="457063" algn="l"/>
          <a:tab pos="914126" algn="l"/>
          <a:tab pos="1371189" algn="l"/>
          <a:tab pos="1828251" algn="l"/>
        </a:tabLst>
        <a:defRPr sz="1999" kern="1200" spc="0">
          <a:solidFill>
            <a:srgbClr val="59595B"/>
          </a:solidFill>
          <a:latin typeface="Calibri" panose="020F0502020204030204" pitchFamily="34" charset="0"/>
          <a:ea typeface="+mn-ea"/>
          <a:cs typeface="+mn-cs"/>
        </a:defRPr>
      </a:lvl5pPr>
      <a:lvl6pPr marL="2513544" indent="-228504" algn="l" defTabSz="914016" rtl="0" eaLnBrk="1" latinLnBrk="0" hangingPunct="1">
        <a:spcBef>
          <a:spcPct val="20000"/>
        </a:spcBef>
        <a:buFont typeface="Arial" pitchFamily="34" charset="0"/>
        <a:buChar char="•"/>
        <a:defRPr sz="1999" kern="1200">
          <a:solidFill>
            <a:schemeClr val="tx1"/>
          </a:solidFill>
          <a:latin typeface="+mn-lt"/>
          <a:ea typeface="+mn-ea"/>
          <a:cs typeface="+mn-cs"/>
        </a:defRPr>
      </a:lvl6pPr>
      <a:lvl7pPr marL="2970552" indent="-228504" algn="l" defTabSz="914016" rtl="0" eaLnBrk="1" latinLnBrk="0" hangingPunct="1">
        <a:spcBef>
          <a:spcPct val="20000"/>
        </a:spcBef>
        <a:buFont typeface="Arial" pitchFamily="34" charset="0"/>
        <a:buChar char="•"/>
        <a:defRPr sz="1999" kern="1200">
          <a:solidFill>
            <a:schemeClr val="tx1"/>
          </a:solidFill>
          <a:latin typeface="+mn-lt"/>
          <a:ea typeface="+mn-ea"/>
          <a:cs typeface="+mn-cs"/>
        </a:defRPr>
      </a:lvl7pPr>
      <a:lvl8pPr marL="3427560" indent="-228504" algn="l" defTabSz="914016" rtl="0" eaLnBrk="1" latinLnBrk="0" hangingPunct="1">
        <a:spcBef>
          <a:spcPct val="20000"/>
        </a:spcBef>
        <a:buFont typeface="Arial" pitchFamily="34" charset="0"/>
        <a:buChar char="•"/>
        <a:defRPr sz="1999" kern="1200">
          <a:solidFill>
            <a:schemeClr val="tx1"/>
          </a:solidFill>
          <a:latin typeface="+mn-lt"/>
          <a:ea typeface="+mn-ea"/>
          <a:cs typeface="+mn-cs"/>
        </a:defRPr>
      </a:lvl8pPr>
      <a:lvl9pPr marL="3884568" indent="-228504" algn="l" defTabSz="914016" rtl="0" eaLnBrk="1" latinLnBrk="0" hangingPunct="1">
        <a:spcBef>
          <a:spcPct val="20000"/>
        </a:spcBef>
        <a:buFont typeface="Arial" pitchFamily="34" charset="0"/>
        <a:buChar char="•"/>
        <a:defRPr sz="1999" kern="1200">
          <a:solidFill>
            <a:schemeClr val="tx1"/>
          </a:solidFill>
          <a:latin typeface="+mn-lt"/>
          <a:ea typeface="+mn-ea"/>
          <a:cs typeface="+mn-cs"/>
        </a:defRPr>
      </a:lvl9pPr>
    </p:bodyStyle>
    <p:otherStyle>
      <a:defPPr>
        <a:defRPr lang="en-US"/>
      </a:defPPr>
      <a:lvl1pPr marL="0" algn="l" defTabSz="914016" rtl="0" eaLnBrk="1" latinLnBrk="0" hangingPunct="1">
        <a:defRPr sz="1799" kern="1200">
          <a:solidFill>
            <a:schemeClr val="tx1"/>
          </a:solidFill>
          <a:latin typeface="+mn-lt"/>
          <a:ea typeface="+mn-ea"/>
          <a:cs typeface="+mn-cs"/>
        </a:defRPr>
      </a:lvl1pPr>
      <a:lvl2pPr marL="457008" algn="l" defTabSz="914016" rtl="0" eaLnBrk="1" latinLnBrk="0" hangingPunct="1">
        <a:defRPr sz="1799" kern="1200">
          <a:solidFill>
            <a:schemeClr val="tx1"/>
          </a:solidFill>
          <a:latin typeface="+mn-lt"/>
          <a:ea typeface="+mn-ea"/>
          <a:cs typeface="+mn-cs"/>
        </a:defRPr>
      </a:lvl2pPr>
      <a:lvl3pPr marL="914016" algn="l" defTabSz="914016" rtl="0" eaLnBrk="1" latinLnBrk="0" hangingPunct="1">
        <a:defRPr sz="1799" kern="1200">
          <a:solidFill>
            <a:schemeClr val="tx1"/>
          </a:solidFill>
          <a:latin typeface="+mn-lt"/>
          <a:ea typeface="+mn-ea"/>
          <a:cs typeface="+mn-cs"/>
        </a:defRPr>
      </a:lvl3pPr>
      <a:lvl4pPr marL="1371024" algn="l" defTabSz="914016" rtl="0" eaLnBrk="1" latinLnBrk="0" hangingPunct="1">
        <a:defRPr sz="1799" kern="1200">
          <a:solidFill>
            <a:schemeClr val="tx1"/>
          </a:solidFill>
          <a:latin typeface="+mn-lt"/>
          <a:ea typeface="+mn-ea"/>
          <a:cs typeface="+mn-cs"/>
        </a:defRPr>
      </a:lvl4pPr>
      <a:lvl5pPr marL="1828032" algn="l" defTabSz="914016" rtl="0" eaLnBrk="1" latinLnBrk="0" hangingPunct="1">
        <a:defRPr sz="1799" kern="1200">
          <a:solidFill>
            <a:schemeClr val="tx1"/>
          </a:solidFill>
          <a:latin typeface="+mn-lt"/>
          <a:ea typeface="+mn-ea"/>
          <a:cs typeface="+mn-cs"/>
        </a:defRPr>
      </a:lvl5pPr>
      <a:lvl6pPr marL="2285040" algn="l" defTabSz="914016" rtl="0" eaLnBrk="1" latinLnBrk="0" hangingPunct="1">
        <a:defRPr sz="1799" kern="1200">
          <a:solidFill>
            <a:schemeClr val="tx1"/>
          </a:solidFill>
          <a:latin typeface="+mn-lt"/>
          <a:ea typeface="+mn-ea"/>
          <a:cs typeface="+mn-cs"/>
        </a:defRPr>
      </a:lvl6pPr>
      <a:lvl7pPr marL="2742048" algn="l" defTabSz="914016" rtl="0" eaLnBrk="1" latinLnBrk="0" hangingPunct="1">
        <a:defRPr sz="1799" kern="1200">
          <a:solidFill>
            <a:schemeClr val="tx1"/>
          </a:solidFill>
          <a:latin typeface="+mn-lt"/>
          <a:ea typeface="+mn-ea"/>
          <a:cs typeface="+mn-cs"/>
        </a:defRPr>
      </a:lvl7pPr>
      <a:lvl8pPr marL="3199056" algn="l" defTabSz="914016" rtl="0" eaLnBrk="1" latinLnBrk="0" hangingPunct="1">
        <a:defRPr sz="1799" kern="1200">
          <a:solidFill>
            <a:schemeClr val="tx1"/>
          </a:solidFill>
          <a:latin typeface="+mn-lt"/>
          <a:ea typeface="+mn-ea"/>
          <a:cs typeface="+mn-cs"/>
        </a:defRPr>
      </a:lvl8pPr>
      <a:lvl9pPr marL="3656064" algn="l" defTabSz="914016"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32.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1.xml.rels><?xml version="1.0" encoding="UTF-8" standalone="yes"?>
<Relationships xmlns="http://schemas.openxmlformats.org/package/2006/relationships"><Relationship Id="rId8" Type="http://schemas.openxmlformats.org/officeDocument/2006/relationships/image" Target="../media/image51.png"/><Relationship Id="rId13" Type="http://schemas.openxmlformats.org/officeDocument/2006/relationships/image" Target="../media/image55.png"/><Relationship Id="rId3" Type="http://schemas.openxmlformats.org/officeDocument/2006/relationships/image" Target="../media/image15.png"/><Relationship Id="rId7" Type="http://schemas.openxmlformats.org/officeDocument/2006/relationships/image" Target="../media/image50.png"/><Relationship Id="rId12"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32.xml"/><Relationship Id="rId6" Type="http://schemas.openxmlformats.org/officeDocument/2006/relationships/image" Target="../media/image49.png"/><Relationship Id="rId11" Type="http://schemas.openxmlformats.org/officeDocument/2006/relationships/image" Target="../media/image53.png"/><Relationship Id="rId5" Type="http://schemas.openxmlformats.org/officeDocument/2006/relationships/image" Target="../media/image48.emf"/><Relationship Id="rId10" Type="http://schemas.openxmlformats.org/officeDocument/2006/relationships/image" Target="../media/image52.png"/><Relationship Id="rId4" Type="http://schemas.openxmlformats.org/officeDocument/2006/relationships/image" Target="../media/image47.png"/><Relationship Id="rId9"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3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32.xml"/><Relationship Id="rId4" Type="http://schemas.openxmlformats.org/officeDocument/2006/relationships/image" Target="../media/image59.png"/></Relationships>
</file>

<file path=ppt/slides/_rels/slide14.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png"/><Relationship Id="rId7" Type="http://schemas.openxmlformats.org/officeDocument/2006/relationships/image" Target="../media/image64.png"/><Relationship Id="rId2" Type="http://schemas.openxmlformats.org/officeDocument/2006/relationships/notesSlide" Target="../notesSlides/notesSlide11.xml"/><Relationship Id="rId1" Type="http://schemas.openxmlformats.org/officeDocument/2006/relationships/slideLayout" Target="../slideLayouts/slideLayout32.xml"/><Relationship Id="rId6" Type="http://schemas.openxmlformats.org/officeDocument/2006/relationships/image" Target="../media/image63.png"/><Relationship Id="rId11" Type="http://schemas.openxmlformats.org/officeDocument/2006/relationships/image" Target="../media/image68.png"/><Relationship Id="rId5" Type="http://schemas.openxmlformats.org/officeDocument/2006/relationships/image" Target="../media/image62.png"/><Relationship Id="rId10" Type="http://schemas.openxmlformats.org/officeDocument/2006/relationships/image" Target="../media/image67.png"/><Relationship Id="rId4" Type="http://schemas.openxmlformats.org/officeDocument/2006/relationships/image" Target="../media/image61.png"/><Relationship Id="rId9" Type="http://schemas.openxmlformats.org/officeDocument/2006/relationships/image" Target="../media/image66.png"/></Relationships>
</file>

<file path=ppt/slides/_rels/slide15.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15.png"/><Relationship Id="rId7" Type="http://schemas.openxmlformats.org/officeDocument/2006/relationships/image" Target="../media/image70.jpeg"/><Relationship Id="rId2" Type="http://schemas.openxmlformats.org/officeDocument/2006/relationships/notesSlide" Target="../notesSlides/notesSlide12.xml"/><Relationship Id="rId1" Type="http://schemas.openxmlformats.org/officeDocument/2006/relationships/slideLayout" Target="../slideLayouts/slideLayout32.xml"/><Relationship Id="rId6" Type="http://schemas.openxmlformats.org/officeDocument/2006/relationships/image" Target="../media/image69.png"/><Relationship Id="rId5" Type="http://schemas.openxmlformats.org/officeDocument/2006/relationships/image" Target="../media/image4.png"/><Relationship Id="rId10" Type="http://schemas.openxmlformats.org/officeDocument/2006/relationships/image" Target="../media/image73.png"/><Relationship Id="rId4" Type="http://schemas.openxmlformats.org/officeDocument/2006/relationships/image" Target="../media/image27.png"/><Relationship Id="rId9" Type="http://schemas.openxmlformats.org/officeDocument/2006/relationships/image" Target="../media/image72.png"/></Relationships>
</file>

<file path=ppt/slides/_rels/slide16.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32.xml"/></Relationships>
</file>

<file path=ppt/slides/_rels/slide1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3.xml"/><Relationship Id="rId1" Type="http://schemas.openxmlformats.org/officeDocument/2006/relationships/slideLayout" Target="../slideLayouts/slideLayout36.xml"/><Relationship Id="rId4" Type="http://schemas.openxmlformats.org/officeDocument/2006/relationships/image" Target="../media/image76.png"/></Relationships>
</file>

<file path=ppt/slides/_rels/slide1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4.xml"/><Relationship Id="rId1" Type="http://schemas.openxmlformats.org/officeDocument/2006/relationships/slideLayout" Target="../slideLayouts/slideLayout43.xml"/><Relationship Id="rId5" Type="http://schemas.openxmlformats.org/officeDocument/2006/relationships/image" Target="../media/image79.png"/><Relationship Id="rId4" Type="http://schemas.openxmlformats.org/officeDocument/2006/relationships/image" Target="../media/image78.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1.xml"/><Relationship Id="rId7" Type="http://schemas.openxmlformats.org/officeDocument/2006/relationships/image" Target="../media/image8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79.png"/><Relationship Id="rId5" Type="http://schemas.openxmlformats.org/officeDocument/2006/relationships/image" Target="../media/image77.png"/><Relationship Id="rId4" Type="http://schemas.openxmlformats.org/officeDocument/2006/relationships/image" Target="../media/image78.png"/></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g"/><Relationship Id="rId1" Type="http://schemas.openxmlformats.org/officeDocument/2006/relationships/slideLayout" Target="../slideLayouts/slideLayout21.xml"/><Relationship Id="rId4" Type="http://schemas.openxmlformats.org/officeDocument/2006/relationships/image" Target="../media/image13.jpg"/></Relationships>
</file>

<file path=ppt/slides/_rels/slide2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32.xml"/><Relationship Id="rId4" Type="http://schemas.openxmlformats.org/officeDocument/2006/relationships/image" Target="../media/image83.png"/></Relationships>
</file>

<file path=ppt/slides/_rels/slide2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87.png"/><Relationship Id="rId5" Type="http://schemas.openxmlformats.org/officeDocument/2006/relationships/image" Target="../media/image17.png"/><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32.xml"/><Relationship Id="rId5"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32.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notesSlide" Target="../notesSlides/notesSlide4.xml"/><Relationship Id="rId1" Type="http://schemas.openxmlformats.org/officeDocument/2006/relationships/slideLayout" Target="../slideLayouts/slideLayout32.xml"/><Relationship Id="rId5" Type="http://schemas.openxmlformats.org/officeDocument/2006/relationships/chart" Target="../charts/chart2.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image" Target="../media/image28.png"/><Relationship Id="rId18" Type="http://schemas.openxmlformats.org/officeDocument/2006/relationships/image" Target="../media/image33.png"/><Relationship Id="rId3" Type="http://schemas.openxmlformats.org/officeDocument/2006/relationships/image" Target="../media/image15.png"/><Relationship Id="rId21" Type="http://schemas.openxmlformats.org/officeDocument/2006/relationships/image" Target="../media/image35.jpeg"/><Relationship Id="rId7" Type="http://schemas.openxmlformats.org/officeDocument/2006/relationships/image" Target="../media/image4.png"/><Relationship Id="rId12" Type="http://schemas.openxmlformats.org/officeDocument/2006/relationships/image" Target="../media/image27.png"/><Relationship Id="rId17" Type="http://schemas.openxmlformats.org/officeDocument/2006/relationships/image" Target="../media/image32.png"/><Relationship Id="rId2" Type="http://schemas.openxmlformats.org/officeDocument/2006/relationships/notesSlide" Target="../notesSlides/notesSlide5.xml"/><Relationship Id="rId16" Type="http://schemas.openxmlformats.org/officeDocument/2006/relationships/image" Target="../media/image31.png"/><Relationship Id="rId20" Type="http://schemas.openxmlformats.org/officeDocument/2006/relationships/image" Target="../media/image34.jpg"/><Relationship Id="rId1" Type="http://schemas.openxmlformats.org/officeDocument/2006/relationships/slideLayout" Target="../slideLayouts/slideLayout32.xml"/><Relationship Id="rId6" Type="http://schemas.openxmlformats.org/officeDocument/2006/relationships/image" Target="../media/image24.jpeg"/><Relationship Id="rId11" Type="http://schemas.openxmlformats.org/officeDocument/2006/relationships/image" Target="../media/image10.png"/><Relationship Id="rId5" Type="http://schemas.openxmlformats.org/officeDocument/2006/relationships/image" Target="../media/image23.png"/><Relationship Id="rId15" Type="http://schemas.openxmlformats.org/officeDocument/2006/relationships/image" Target="../media/image30.png"/><Relationship Id="rId10" Type="http://schemas.openxmlformats.org/officeDocument/2006/relationships/image" Target="../media/image9.png"/><Relationship Id="rId19" Type="http://schemas.microsoft.com/office/2007/relationships/hdphoto" Target="../media/hdphoto1.wdp"/><Relationship Id="rId4" Type="http://schemas.openxmlformats.org/officeDocument/2006/relationships/image" Target="../media/image22.png"/><Relationship Id="rId9" Type="http://schemas.openxmlformats.org/officeDocument/2006/relationships/image" Target="../media/image26.png"/><Relationship Id="rId14" Type="http://schemas.openxmlformats.org/officeDocument/2006/relationships/image" Target="../media/image29.jpeg"/></Relationships>
</file>

<file path=ppt/slides/_rels/slide8.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15.png"/><Relationship Id="rId7" Type="http://schemas.openxmlformats.org/officeDocument/2006/relationships/image" Target="../media/image38.JPG"/><Relationship Id="rId2" Type="http://schemas.openxmlformats.org/officeDocument/2006/relationships/notesSlide" Target="../notesSlides/notesSlide6.xml"/><Relationship Id="rId1" Type="http://schemas.openxmlformats.org/officeDocument/2006/relationships/slideLayout" Target="../slideLayouts/slideLayout32.xml"/><Relationship Id="rId6" Type="http://schemas.openxmlformats.org/officeDocument/2006/relationships/image" Target="../media/image27.png"/><Relationship Id="rId5" Type="http://schemas.openxmlformats.org/officeDocument/2006/relationships/image" Target="../media/image37.png"/><Relationship Id="rId4" Type="http://schemas.openxmlformats.org/officeDocument/2006/relationships/image" Target="../media/image36.jpeg"/></Relationships>
</file>

<file path=ppt/slides/_rels/slide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8.xml"/><Relationship Id="rId5" Type="http://schemas.openxmlformats.org/officeDocument/2006/relationships/image" Target="../media/image42.png"/><Relationship Id="rId4"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a:xfrm>
            <a:off x="666542" y="3771038"/>
            <a:ext cx="10785089" cy="722313"/>
          </a:xfrm>
        </p:spPr>
        <p:txBody>
          <a:bodyPr/>
          <a:lstStyle/>
          <a:p>
            <a:r>
              <a:rPr lang="en-US" dirty="0" smtClean="0"/>
              <a:t>Predictive Maintenance</a:t>
            </a:r>
          </a:p>
          <a:p>
            <a:r>
              <a:rPr lang="en-US" i="1" dirty="0" smtClean="0"/>
              <a:t>Solutions to Transform your Maintenance Strategy</a:t>
            </a:r>
          </a:p>
          <a:p>
            <a:endParaRPr lang="en-US" dirty="0"/>
          </a:p>
        </p:txBody>
      </p:sp>
      <p:pic>
        <p:nvPicPr>
          <p:cNvPr id="7" name="Picture Placeholder 8">
            <a:extLst>
              <a:ext uri="{FF2B5EF4-FFF2-40B4-BE49-F238E27FC236}">
                <a16:creationId xmlns:a16="http://schemas.microsoft.com/office/drawing/2014/main" id="{54912328-3C08-C642-8C67-79572C90DD17}"/>
              </a:ext>
            </a:extLst>
          </p:cNvPr>
          <p:cNvPicPr>
            <a:picLocks noGrp="1" noChangeAspect="1"/>
          </p:cNvPicPr>
          <p:nvPr>
            <p:ph type="pic" sz="quarter" idx="22"/>
          </p:nvPr>
        </p:nvPicPr>
        <p:blipFill rotWithShape="1">
          <a:blip r:embed="rId3">
            <a:extLst>
              <a:ext uri="{28A0092B-C50C-407E-A947-70E740481C1C}">
                <a14:useLocalDpi xmlns:a14="http://schemas.microsoft.com/office/drawing/2010/main" val="0"/>
              </a:ext>
            </a:extLst>
          </a:blip>
          <a:srcRect l="-108" t="54309" r="108" b="23499"/>
          <a:stretch/>
        </p:blipFill>
        <p:spPr>
          <a:xfrm>
            <a:off x="0" y="893"/>
            <a:ext cx="12194919" cy="3610939"/>
          </a:xfrm>
        </p:spPr>
      </p:pic>
      <p:pic>
        <p:nvPicPr>
          <p:cNvPr id="8" name="図 28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99656" y="486905"/>
            <a:ext cx="1397420" cy="2005992"/>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55762" y="958773"/>
            <a:ext cx="836889" cy="1318099"/>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51373" y="791881"/>
            <a:ext cx="1134010" cy="1701015"/>
          </a:xfrm>
          <a:prstGeom prst="rect">
            <a:avLst/>
          </a:prstGeom>
        </p:spPr>
      </p:pic>
      <p:pic>
        <p:nvPicPr>
          <p:cNvPr id="12" name="Picture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266088" y="969958"/>
            <a:ext cx="709093" cy="1522938"/>
          </a:xfrm>
          <a:prstGeom prst="rect">
            <a:avLst/>
          </a:prstGeom>
        </p:spPr>
      </p:pic>
      <p:pic>
        <p:nvPicPr>
          <p:cNvPr id="18" name="Picture 1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43244" y="973450"/>
            <a:ext cx="990944" cy="1560736"/>
          </a:xfrm>
          <a:prstGeom prst="rect">
            <a:avLst/>
          </a:prstGeom>
        </p:spPr>
      </p:pic>
      <p:pic>
        <p:nvPicPr>
          <p:cNvPr id="6" name="Picture 5"/>
          <p:cNvPicPr>
            <a:picLocks noChangeAspect="1"/>
          </p:cNvPicPr>
          <p:nvPr/>
        </p:nvPicPr>
        <p:blipFill>
          <a:blip r:embed="rId9"/>
          <a:stretch>
            <a:fillRect/>
          </a:stretch>
        </p:blipFill>
        <p:spPr>
          <a:xfrm>
            <a:off x="7226940" y="725606"/>
            <a:ext cx="1833563" cy="1833563"/>
          </a:xfrm>
          <a:prstGeom prst="rect">
            <a:avLst/>
          </a:prstGeom>
        </p:spPr>
      </p:pic>
      <p:pic>
        <p:nvPicPr>
          <p:cNvPr id="9" name="Picture 8"/>
          <p:cNvPicPr>
            <a:picLocks noChangeAspect="1"/>
          </p:cNvPicPr>
          <p:nvPr/>
        </p:nvPicPr>
        <p:blipFill>
          <a:blip r:embed="rId10"/>
          <a:stretch>
            <a:fillRect/>
          </a:stretch>
        </p:blipFill>
        <p:spPr>
          <a:xfrm>
            <a:off x="9550796" y="634093"/>
            <a:ext cx="2021210" cy="2021210"/>
          </a:xfrm>
          <a:prstGeom prst="rect">
            <a:avLst/>
          </a:prstGeom>
        </p:spPr>
      </p:pic>
    </p:spTree>
    <p:extLst>
      <p:ext uri="{BB962C8B-B14F-4D97-AF65-F5344CB8AC3E}">
        <p14:creationId xmlns:p14="http://schemas.microsoft.com/office/powerpoint/2010/main" val="19878558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67596" y="330048"/>
            <a:ext cx="8308152" cy="461545"/>
          </a:xfrm>
          <a:prstGeom prst="rect">
            <a:avLst/>
          </a:prstGeom>
          <a:noFill/>
        </p:spPr>
        <p:txBody>
          <a:bodyPr wrap="square" rtlCol="0">
            <a:spAutoFit/>
          </a:bodyPr>
          <a:lstStyle/>
          <a:p>
            <a:r>
              <a:rPr lang="en-US" sz="2399" dirty="0" smtClean="0">
                <a:solidFill>
                  <a:srgbClr val="2150A1"/>
                </a:solidFill>
              </a:rPr>
              <a:t>Industrial 3-phase motors</a:t>
            </a:r>
            <a:endParaRPr lang="en-US" sz="2399" dirty="0">
              <a:solidFill>
                <a:srgbClr val="2150A1"/>
              </a:solidFill>
            </a:endParaRPr>
          </a:p>
        </p:txBody>
      </p:sp>
      <p:sp>
        <p:nvSpPr>
          <p:cNvPr id="23" name="Text Placeholder 2"/>
          <p:cNvSpPr txBox="1">
            <a:spLocks/>
          </p:cNvSpPr>
          <p:nvPr/>
        </p:nvSpPr>
        <p:spPr>
          <a:xfrm>
            <a:off x="7750596" y="1103780"/>
            <a:ext cx="4248472" cy="5053940"/>
          </a:xfrm>
          <a:prstGeom prst="rect">
            <a:avLst/>
          </a:prstGeom>
          <a:solidFill>
            <a:srgbClr val="004875"/>
          </a:solidFill>
          <a:ln>
            <a:noFill/>
          </a:ln>
        </p:spPr>
        <p:txBody>
          <a:bodyPr vert="horz" lIns="91405" tIns="45703" rIns="91405" bIns="45703" rtlCol="0" anchor="t">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300" b="1" dirty="0" smtClean="0">
                <a:solidFill>
                  <a:srgbClr val="FFC000"/>
                </a:solidFill>
              </a:rPr>
              <a:t>Top causes of motor failure</a:t>
            </a:r>
          </a:p>
          <a:p>
            <a:r>
              <a:rPr lang="en-US" sz="1300" dirty="0" smtClean="0">
                <a:solidFill>
                  <a:schemeClr val="accent1">
                    <a:lumMod val="20000"/>
                    <a:lumOff val="80000"/>
                  </a:schemeClr>
                </a:solidFill>
              </a:rPr>
              <a:t>1. </a:t>
            </a:r>
            <a:r>
              <a:rPr lang="en-US" sz="1300" b="1" dirty="0" smtClean="0">
                <a:solidFill>
                  <a:srgbClr val="FFC000"/>
                </a:solidFill>
              </a:rPr>
              <a:t>Bearing wear </a:t>
            </a:r>
            <a:r>
              <a:rPr lang="en-US" sz="1300" dirty="0" smtClean="0">
                <a:solidFill>
                  <a:schemeClr val="accent1">
                    <a:lumMod val="20000"/>
                    <a:lumOff val="80000"/>
                  </a:schemeClr>
                </a:solidFill>
              </a:rPr>
              <a:t>– caused by lack of lubrication</a:t>
            </a:r>
          </a:p>
          <a:p>
            <a:pPr marL="342900" indent="-342900">
              <a:buFont typeface="+mj-lt"/>
              <a:buAutoNum type="arabicPeriod"/>
            </a:pPr>
            <a:endParaRPr lang="en-US" sz="1300" dirty="0">
              <a:solidFill>
                <a:schemeClr val="accent1">
                  <a:lumMod val="20000"/>
                  <a:lumOff val="80000"/>
                </a:schemeClr>
              </a:solidFill>
            </a:endParaRPr>
          </a:p>
          <a:p>
            <a:pPr marL="342900" indent="-342900">
              <a:buFont typeface="+mj-lt"/>
              <a:buAutoNum type="arabicPeriod"/>
            </a:pPr>
            <a:endParaRPr lang="en-US" sz="1300" dirty="0" smtClean="0">
              <a:solidFill>
                <a:schemeClr val="accent1">
                  <a:lumMod val="20000"/>
                  <a:lumOff val="80000"/>
                </a:schemeClr>
              </a:solidFill>
            </a:endParaRPr>
          </a:p>
          <a:p>
            <a:pPr marL="342900" indent="-342900">
              <a:buFont typeface="+mj-lt"/>
              <a:buAutoNum type="arabicPeriod"/>
            </a:pPr>
            <a:endParaRPr lang="en-US" sz="1300" dirty="0">
              <a:solidFill>
                <a:schemeClr val="accent1">
                  <a:lumMod val="20000"/>
                  <a:lumOff val="80000"/>
                </a:schemeClr>
              </a:solidFill>
            </a:endParaRPr>
          </a:p>
          <a:p>
            <a:pPr marL="342900" indent="-342900">
              <a:buFont typeface="+mj-lt"/>
              <a:buAutoNum type="arabicPeriod"/>
            </a:pPr>
            <a:endParaRPr lang="en-US" sz="1300" dirty="0" smtClean="0">
              <a:solidFill>
                <a:schemeClr val="accent1">
                  <a:lumMod val="20000"/>
                  <a:lumOff val="80000"/>
                </a:schemeClr>
              </a:solidFill>
            </a:endParaRPr>
          </a:p>
          <a:p>
            <a:endParaRPr lang="en-US" sz="1300" dirty="0" smtClean="0">
              <a:solidFill>
                <a:schemeClr val="accent1">
                  <a:lumMod val="20000"/>
                  <a:lumOff val="80000"/>
                </a:schemeClr>
              </a:solidFill>
            </a:endParaRPr>
          </a:p>
          <a:p>
            <a:r>
              <a:rPr lang="en-US" sz="1300" dirty="0" smtClean="0">
                <a:solidFill>
                  <a:schemeClr val="accent1">
                    <a:lumMod val="20000"/>
                    <a:lumOff val="80000"/>
                  </a:schemeClr>
                </a:solidFill>
              </a:rPr>
              <a:t>2. </a:t>
            </a:r>
            <a:r>
              <a:rPr lang="en-US" sz="1300" b="1" dirty="0" smtClean="0">
                <a:solidFill>
                  <a:srgbClr val="FFC000"/>
                </a:solidFill>
              </a:rPr>
              <a:t>Insulation breakdown </a:t>
            </a:r>
            <a:r>
              <a:rPr lang="en-US" sz="1300" dirty="0" smtClean="0">
                <a:solidFill>
                  <a:schemeClr val="accent1">
                    <a:lumMod val="20000"/>
                    <a:lumOff val="80000"/>
                  </a:schemeClr>
                </a:solidFill>
              </a:rPr>
              <a:t>–caused by dust, fluids, heat</a:t>
            </a:r>
          </a:p>
          <a:p>
            <a:pPr marL="342900" indent="-342900">
              <a:buFont typeface="+mj-lt"/>
              <a:buAutoNum type="arabicPeriod"/>
            </a:pPr>
            <a:endParaRPr lang="en-US" sz="1300" dirty="0" smtClean="0">
              <a:solidFill>
                <a:schemeClr val="accent1">
                  <a:lumMod val="20000"/>
                  <a:lumOff val="80000"/>
                </a:schemeClr>
              </a:solidFill>
            </a:endParaRPr>
          </a:p>
          <a:p>
            <a:pPr marL="342900" indent="-342900">
              <a:buFont typeface="+mj-lt"/>
              <a:buAutoNum type="arabicPeriod"/>
            </a:pPr>
            <a:endParaRPr lang="en-US" sz="1300" dirty="0">
              <a:solidFill>
                <a:schemeClr val="accent1">
                  <a:lumMod val="20000"/>
                  <a:lumOff val="80000"/>
                </a:schemeClr>
              </a:solidFill>
            </a:endParaRPr>
          </a:p>
          <a:p>
            <a:endParaRPr lang="en-US" sz="1300" dirty="0">
              <a:solidFill>
                <a:schemeClr val="accent1">
                  <a:lumMod val="20000"/>
                  <a:lumOff val="80000"/>
                </a:schemeClr>
              </a:solidFill>
            </a:endParaRPr>
          </a:p>
          <a:p>
            <a:endParaRPr lang="en-US" sz="1300" dirty="0" smtClean="0">
              <a:solidFill>
                <a:schemeClr val="accent1">
                  <a:lumMod val="20000"/>
                  <a:lumOff val="80000"/>
                </a:schemeClr>
              </a:solidFill>
            </a:endParaRPr>
          </a:p>
          <a:p>
            <a:r>
              <a:rPr lang="en-US" sz="1300" dirty="0" smtClean="0">
                <a:solidFill>
                  <a:schemeClr val="accent1">
                    <a:lumMod val="20000"/>
                    <a:lumOff val="80000"/>
                  </a:schemeClr>
                </a:solidFill>
              </a:rPr>
              <a:t>3. </a:t>
            </a:r>
            <a:r>
              <a:rPr lang="en-US" sz="1300" b="1" dirty="0" smtClean="0">
                <a:solidFill>
                  <a:srgbClr val="FFC000"/>
                </a:solidFill>
              </a:rPr>
              <a:t>Overload</a:t>
            </a:r>
            <a:r>
              <a:rPr lang="en-US" sz="1300" dirty="0" smtClean="0">
                <a:solidFill>
                  <a:srgbClr val="FFC000"/>
                </a:solidFill>
              </a:rPr>
              <a:t> </a:t>
            </a:r>
            <a:r>
              <a:rPr lang="en-US" sz="1300" dirty="0" smtClean="0">
                <a:solidFill>
                  <a:schemeClr val="accent1">
                    <a:lumMod val="20000"/>
                    <a:lumOff val="80000"/>
                  </a:schemeClr>
                </a:solidFill>
              </a:rPr>
              <a:t>– caused by exceeding motor load capacity or misaligned drive systems</a:t>
            </a:r>
            <a:endParaRPr lang="en-US" sz="1300" dirty="0">
              <a:solidFill>
                <a:schemeClr val="accent1">
                  <a:lumMod val="20000"/>
                  <a:lumOff val="80000"/>
                </a:schemeClr>
              </a:solidFill>
            </a:endParaRPr>
          </a:p>
          <a:p>
            <a:pPr marL="342901" indent="-342900">
              <a:buFont typeface="Arial" panose="020B0604020202020204" pitchFamily="34" charset="0"/>
              <a:buChar char="•"/>
            </a:pPr>
            <a:endParaRPr lang="en-US" sz="1300" dirty="0">
              <a:solidFill>
                <a:schemeClr val="accent1">
                  <a:lumMod val="20000"/>
                  <a:lumOff val="80000"/>
                </a:schemeClr>
              </a:solidFill>
            </a:endParaRPr>
          </a:p>
          <a:p>
            <a:pPr algn="ctr"/>
            <a:endParaRPr lang="en-US" sz="1200" b="1" dirty="0" smtClean="0">
              <a:solidFill>
                <a:schemeClr val="accent1">
                  <a:lumMod val="20000"/>
                  <a:lumOff val="80000"/>
                </a:schemeClr>
              </a:solidFill>
            </a:endParaRPr>
          </a:p>
        </p:txBody>
      </p:sp>
      <p:pic>
        <p:nvPicPr>
          <p:cNvPr id="9" name="Picture 8"/>
          <p:cNvPicPr>
            <a:picLocks noChangeAspect="1"/>
          </p:cNvPicPr>
          <p:nvPr/>
        </p:nvPicPr>
        <p:blipFill>
          <a:blip r:embed="rId3"/>
          <a:stretch>
            <a:fillRect/>
          </a:stretch>
        </p:blipFill>
        <p:spPr>
          <a:xfrm>
            <a:off x="8037890" y="1844824"/>
            <a:ext cx="1440898" cy="1042637"/>
          </a:xfrm>
          <a:prstGeom prst="rect">
            <a:avLst/>
          </a:prstGeom>
          <a:ln>
            <a:solidFill>
              <a:schemeClr val="tx1"/>
            </a:solidFill>
          </a:ln>
        </p:spPr>
      </p:pic>
      <p:pic>
        <p:nvPicPr>
          <p:cNvPr id="10" name="Picture 9"/>
          <p:cNvPicPr>
            <a:picLocks noChangeAspect="1"/>
          </p:cNvPicPr>
          <p:nvPr/>
        </p:nvPicPr>
        <p:blipFill>
          <a:blip r:embed="rId4"/>
          <a:stretch>
            <a:fillRect/>
          </a:stretch>
        </p:blipFill>
        <p:spPr>
          <a:xfrm>
            <a:off x="8033426" y="3342779"/>
            <a:ext cx="1445362" cy="943588"/>
          </a:xfrm>
          <a:prstGeom prst="rect">
            <a:avLst/>
          </a:prstGeom>
          <a:ln>
            <a:solidFill>
              <a:schemeClr val="tx1"/>
            </a:solidFill>
          </a:ln>
        </p:spPr>
      </p:pic>
      <p:pic>
        <p:nvPicPr>
          <p:cNvPr id="13" name="Picture 12"/>
          <p:cNvPicPr>
            <a:picLocks noChangeAspect="1"/>
          </p:cNvPicPr>
          <p:nvPr/>
        </p:nvPicPr>
        <p:blipFill>
          <a:blip r:embed="rId5"/>
          <a:stretch>
            <a:fillRect/>
          </a:stretch>
        </p:blipFill>
        <p:spPr>
          <a:xfrm>
            <a:off x="8033426" y="4811290"/>
            <a:ext cx="1589378" cy="1109911"/>
          </a:xfrm>
          <a:prstGeom prst="rect">
            <a:avLst/>
          </a:prstGeom>
          <a:ln>
            <a:solidFill>
              <a:schemeClr val="tx1"/>
            </a:solidFill>
          </a:ln>
        </p:spPr>
      </p:pic>
      <p:sp>
        <p:nvSpPr>
          <p:cNvPr id="14" name="Text Placeholder 2"/>
          <p:cNvSpPr txBox="1">
            <a:spLocks/>
          </p:cNvSpPr>
          <p:nvPr/>
        </p:nvSpPr>
        <p:spPr>
          <a:xfrm>
            <a:off x="4512308" y="1103779"/>
            <a:ext cx="3168352" cy="2177277"/>
          </a:xfrm>
          <a:prstGeom prst="rect">
            <a:avLst/>
          </a:prstGeom>
          <a:solidFill>
            <a:srgbClr val="004875"/>
          </a:solidFill>
          <a:ln>
            <a:noFill/>
          </a:ln>
        </p:spPr>
        <p:txBody>
          <a:bodyPr vert="horz" lIns="91405" tIns="45703" rIns="91405" bIns="45703" rtlCol="0" anchor="t">
            <a:normAutofit fontScale="92500" lnSpcReduction="10000"/>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400" b="1" dirty="0" smtClean="0">
                <a:solidFill>
                  <a:srgbClr val="FFC000"/>
                </a:solidFill>
              </a:rPr>
              <a:t>Common motors voltage ratings</a:t>
            </a:r>
          </a:p>
          <a:p>
            <a:pPr marL="342900" indent="-342900">
              <a:buFont typeface="Arial" panose="020B0604020202020204" pitchFamily="34" charset="0"/>
              <a:buChar char="•"/>
            </a:pPr>
            <a:r>
              <a:rPr lang="en-US" sz="1400" dirty="0">
                <a:solidFill>
                  <a:schemeClr val="accent1">
                    <a:lumMod val="20000"/>
                    <a:lumOff val="80000"/>
                  </a:schemeClr>
                </a:solidFill>
              </a:rPr>
              <a:t>208V, 240V, </a:t>
            </a:r>
            <a:r>
              <a:rPr lang="en-US" sz="1400" dirty="0">
                <a:solidFill>
                  <a:srgbClr val="FFC000"/>
                </a:solidFill>
              </a:rPr>
              <a:t>480V</a:t>
            </a:r>
            <a:r>
              <a:rPr lang="en-US" sz="1400" dirty="0">
                <a:solidFill>
                  <a:schemeClr val="accent1">
                    <a:lumMod val="20000"/>
                    <a:lumOff val="80000"/>
                  </a:schemeClr>
                </a:solidFill>
              </a:rPr>
              <a:t>, 600V (Canada</a:t>
            </a:r>
            <a:r>
              <a:rPr lang="en-US" sz="1400" dirty="0" smtClean="0">
                <a:solidFill>
                  <a:schemeClr val="accent1">
                    <a:lumMod val="20000"/>
                    <a:lumOff val="80000"/>
                  </a:schemeClr>
                </a:solidFill>
              </a:rPr>
              <a:t>)</a:t>
            </a:r>
            <a:endParaRPr lang="en-US" sz="1400" dirty="0">
              <a:solidFill>
                <a:schemeClr val="accent1">
                  <a:lumMod val="20000"/>
                  <a:lumOff val="80000"/>
                </a:schemeClr>
              </a:solidFill>
            </a:endParaRPr>
          </a:p>
          <a:p>
            <a:r>
              <a:rPr lang="en-US" sz="1400" b="1" dirty="0" smtClean="0">
                <a:solidFill>
                  <a:srgbClr val="FFC000"/>
                </a:solidFill>
              </a:rPr>
              <a:t>Common motor applications</a:t>
            </a:r>
          </a:p>
          <a:p>
            <a:pPr marL="342900" indent="-342900">
              <a:buFont typeface="+mj-lt"/>
              <a:buAutoNum type="arabicPeriod"/>
            </a:pPr>
            <a:r>
              <a:rPr lang="en-US" sz="1400" dirty="0" smtClean="0">
                <a:solidFill>
                  <a:schemeClr val="accent1">
                    <a:lumMod val="20000"/>
                    <a:lumOff val="80000"/>
                  </a:schemeClr>
                </a:solidFill>
              </a:rPr>
              <a:t>Material Processing</a:t>
            </a:r>
          </a:p>
          <a:p>
            <a:pPr marL="342900" indent="-342900">
              <a:buFont typeface="+mj-lt"/>
              <a:buAutoNum type="arabicPeriod"/>
            </a:pPr>
            <a:r>
              <a:rPr lang="en-US" sz="1400" dirty="0" smtClean="0">
                <a:solidFill>
                  <a:schemeClr val="accent1">
                    <a:lumMod val="20000"/>
                    <a:lumOff val="80000"/>
                  </a:schemeClr>
                </a:solidFill>
              </a:rPr>
              <a:t>Pumps</a:t>
            </a:r>
          </a:p>
          <a:p>
            <a:pPr marL="342900" indent="-342900">
              <a:buFont typeface="+mj-lt"/>
              <a:buAutoNum type="arabicPeriod"/>
            </a:pPr>
            <a:r>
              <a:rPr lang="en-US" sz="1400" dirty="0" smtClean="0">
                <a:solidFill>
                  <a:schemeClr val="accent1">
                    <a:lumMod val="20000"/>
                    <a:lumOff val="80000"/>
                  </a:schemeClr>
                </a:solidFill>
              </a:rPr>
              <a:t>Material Handling</a:t>
            </a:r>
          </a:p>
          <a:p>
            <a:pPr marL="342900" indent="-342900">
              <a:buFont typeface="+mj-lt"/>
              <a:buAutoNum type="arabicPeriod"/>
            </a:pPr>
            <a:r>
              <a:rPr lang="en-US" sz="1400" dirty="0" smtClean="0">
                <a:solidFill>
                  <a:schemeClr val="accent1">
                    <a:lumMod val="20000"/>
                    <a:lumOff val="80000"/>
                  </a:schemeClr>
                </a:solidFill>
              </a:rPr>
              <a:t>Fans</a:t>
            </a:r>
          </a:p>
          <a:p>
            <a:pPr marL="342900" indent="-342900">
              <a:buFont typeface="+mj-lt"/>
              <a:buAutoNum type="arabicPeriod"/>
            </a:pPr>
            <a:r>
              <a:rPr lang="en-US" sz="1400" dirty="0" smtClean="0">
                <a:solidFill>
                  <a:schemeClr val="accent1">
                    <a:lumMod val="20000"/>
                    <a:lumOff val="80000"/>
                  </a:schemeClr>
                </a:solidFill>
              </a:rPr>
              <a:t>Compressors</a:t>
            </a:r>
            <a:endParaRPr lang="en-US" sz="1400" dirty="0">
              <a:solidFill>
                <a:schemeClr val="accent1">
                  <a:lumMod val="20000"/>
                  <a:lumOff val="80000"/>
                </a:schemeClr>
              </a:solidFill>
            </a:endParaRPr>
          </a:p>
          <a:p>
            <a:pPr marL="342901" indent="-342900">
              <a:buFont typeface="Arial" panose="020B0604020202020204" pitchFamily="34" charset="0"/>
              <a:buChar char="•"/>
            </a:pPr>
            <a:endParaRPr lang="en-US" sz="1300" dirty="0">
              <a:solidFill>
                <a:schemeClr val="accent1">
                  <a:lumMod val="20000"/>
                  <a:lumOff val="80000"/>
                </a:schemeClr>
              </a:solidFill>
            </a:endParaRPr>
          </a:p>
          <a:p>
            <a:pPr algn="ctr"/>
            <a:endParaRPr lang="en-US" sz="1200" b="1" dirty="0" smtClean="0">
              <a:solidFill>
                <a:schemeClr val="accent1">
                  <a:lumMod val="20000"/>
                  <a:lumOff val="80000"/>
                </a:schemeClr>
              </a:solidFill>
            </a:endParaRPr>
          </a:p>
        </p:txBody>
      </p:sp>
      <p:pic>
        <p:nvPicPr>
          <p:cNvPr id="4" name="Picture 3"/>
          <p:cNvPicPr>
            <a:picLocks noChangeAspect="1"/>
          </p:cNvPicPr>
          <p:nvPr/>
        </p:nvPicPr>
        <p:blipFill>
          <a:blip r:embed="rId6"/>
          <a:stretch>
            <a:fillRect/>
          </a:stretch>
        </p:blipFill>
        <p:spPr>
          <a:xfrm>
            <a:off x="261764" y="1103779"/>
            <a:ext cx="4180608" cy="2177277"/>
          </a:xfrm>
          <a:prstGeom prst="rect">
            <a:avLst/>
          </a:prstGeom>
          <a:ln>
            <a:solidFill>
              <a:schemeClr val="tx1"/>
            </a:solidFill>
          </a:ln>
        </p:spPr>
      </p:pic>
      <p:sp>
        <p:nvSpPr>
          <p:cNvPr id="2" name="Rectangle 1"/>
          <p:cNvSpPr/>
          <p:nvPr/>
        </p:nvSpPr>
        <p:spPr>
          <a:xfrm>
            <a:off x="333772" y="3595518"/>
            <a:ext cx="7272808" cy="2031325"/>
          </a:xfrm>
          <a:prstGeom prst="rect">
            <a:avLst/>
          </a:prstGeom>
        </p:spPr>
        <p:txBody>
          <a:bodyPr wrap="square">
            <a:spAutoFit/>
          </a:bodyPr>
          <a:lstStyle/>
          <a:p>
            <a:pPr marL="285750" indent="-285750">
              <a:buFont typeface="Arial" panose="020B0604020202020204" pitchFamily="34" charset="0"/>
              <a:buChar char="•"/>
            </a:pPr>
            <a:r>
              <a:rPr lang="en-US" dirty="0" smtClean="0">
                <a:solidFill>
                  <a:srgbClr val="0072BC"/>
                </a:solidFill>
                <a:latin typeface="Calibri" panose="020F0502020204030204" pitchFamily="34" charset="0"/>
              </a:rPr>
              <a:t>Average cost </a:t>
            </a:r>
            <a:r>
              <a:rPr lang="en-US" dirty="0">
                <a:solidFill>
                  <a:srgbClr val="0072BC"/>
                </a:solidFill>
                <a:latin typeface="Calibri" panose="020F0502020204030204" pitchFamily="34" charset="0"/>
              </a:rPr>
              <a:t>of motor maintenance (1 motor) $</a:t>
            </a:r>
            <a:r>
              <a:rPr lang="en-US" dirty="0" smtClean="0">
                <a:solidFill>
                  <a:srgbClr val="0072BC"/>
                </a:solidFill>
                <a:latin typeface="Calibri" panose="020F0502020204030204" pitchFamily="34" charset="0"/>
              </a:rPr>
              <a:t>2000/year</a:t>
            </a:r>
            <a:endParaRPr lang="en-US" dirty="0">
              <a:solidFill>
                <a:srgbClr val="0072BC"/>
              </a:solidFill>
              <a:latin typeface="Calibri" panose="020F0502020204030204" pitchFamily="34" charset="0"/>
            </a:endParaRPr>
          </a:p>
          <a:p>
            <a:pPr marL="285750" indent="-285750">
              <a:buFont typeface="Arial" panose="020B0604020202020204" pitchFamily="34" charset="0"/>
              <a:buChar char="•"/>
            </a:pPr>
            <a:endParaRPr lang="en-US" dirty="0">
              <a:solidFill>
                <a:srgbClr val="0072BC"/>
              </a:solidFill>
              <a:latin typeface="Calibri" panose="020F0502020204030204" pitchFamily="34" charset="0"/>
            </a:endParaRPr>
          </a:p>
          <a:p>
            <a:pPr marL="285750" indent="-285750">
              <a:buFont typeface="Arial" panose="020B0604020202020204" pitchFamily="34" charset="0"/>
              <a:buChar char="•"/>
            </a:pPr>
            <a:r>
              <a:rPr lang="en-US" dirty="0">
                <a:solidFill>
                  <a:srgbClr val="0072BC"/>
                </a:solidFill>
                <a:latin typeface="Calibri" panose="020F0502020204030204" pitchFamily="34" charset="0"/>
              </a:rPr>
              <a:t>Packaging manufacturers spends $18,000/year in motor maintenance</a:t>
            </a:r>
          </a:p>
          <a:p>
            <a:pPr marL="285750" indent="-285750">
              <a:buFont typeface="Arial" panose="020B0604020202020204" pitchFamily="34" charset="0"/>
              <a:buChar char="•"/>
            </a:pPr>
            <a:endParaRPr lang="en-US" dirty="0">
              <a:solidFill>
                <a:srgbClr val="0072BC"/>
              </a:solidFill>
              <a:latin typeface="Calibri" panose="020F0502020204030204" pitchFamily="34" charset="0"/>
            </a:endParaRPr>
          </a:p>
          <a:p>
            <a:pPr marL="285750" indent="-285750">
              <a:buFont typeface="Arial" panose="020B0604020202020204" pitchFamily="34" charset="0"/>
              <a:buChar char="•"/>
            </a:pPr>
            <a:r>
              <a:rPr lang="en-US" dirty="0">
                <a:solidFill>
                  <a:srgbClr val="0072BC"/>
                </a:solidFill>
                <a:latin typeface="Calibri" panose="020F0502020204030204" pitchFamily="34" charset="0"/>
              </a:rPr>
              <a:t>Food and beverage manufacturer spent $75,000 in grinder motor repairs due motor overloads</a:t>
            </a:r>
          </a:p>
          <a:p>
            <a:endParaRPr lang="en-US" dirty="0" smtClean="0"/>
          </a:p>
        </p:txBody>
      </p:sp>
    </p:spTree>
    <p:extLst>
      <p:ext uri="{BB962C8B-B14F-4D97-AF65-F5344CB8AC3E}">
        <p14:creationId xmlns:p14="http://schemas.microsoft.com/office/powerpoint/2010/main" val="2171566797"/>
      </p:ext>
    </p:extLst>
  </p:cSld>
  <p:clrMapOvr>
    <a:masterClrMapping/>
  </p:clrMapOvr>
  <mc:AlternateContent xmlns:mc="http://schemas.openxmlformats.org/markup-compatibility/2006" xmlns:p14="http://schemas.microsoft.com/office/powerpoint/2010/main">
    <mc:Choice Requires="p14">
      <p:transition p14:dur="10" advTm="71418"/>
    </mc:Choice>
    <mc:Fallback xmlns="">
      <p:transition advTm="71418"/>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Placeholder 2"/>
          <p:cNvSpPr txBox="1">
            <a:spLocks/>
          </p:cNvSpPr>
          <p:nvPr/>
        </p:nvSpPr>
        <p:spPr>
          <a:xfrm>
            <a:off x="10034147" y="1509285"/>
            <a:ext cx="1920240" cy="4607321"/>
          </a:xfrm>
          <a:prstGeom prst="rect">
            <a:avLst/>
          </a:prstGeom>
          <a:solidFill>
            <a:srgbClr val="004875"/>
          </a:solidFill>
          <a:ln>
            <a:noFill/>
          </a:ln>
        </p:spPr>
        <p:txBody>
          <a:bodyPr vert="horz" lIns="91429" tIns="45715" rIns="91429" bIns="45715" rtlCol="0" anchor="ctr">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endParaRPr lang="en-US" sz="1200" dirty="0" smtClean="0">
              <a:solidFill>
                <a:schemeClr val="accent1">
                  <a:lumMod val="20000"/>
                  <a:lumOff val="80000"/>
                </a:schemeClr>
              </a:solidFill>
            </a:endParaRPr>
          </a:p>
          <a:p>
            <a:endParaRPr lang="en-US" sz="1200" dirty="0" smtClean="0">
              <a:solidFill>
                <a:schemeClr val="accent1">
                  <a:lumMod val="20000"/>
                  <a:lumOff val="80000"/>
                </a:schemeClr>
              </a:solidFill>
            </a:endParaRPr>
          </a:p>
          <a:p>
            <a:endParaRPr lang="en-US" sz="1200" b="1" dirty="0" smtClean="0">
              <a:solidFill>
                <a:schemeClr val="accent1">
                  <a:lumMod val="20000"/>
                  <a:lumOff val="80000"/>
                </a:schemeClr>
              </a:solidFill>
            </a:endParaRPr>
          </a:p>
          <a:p>
            <a:endParaRPr lang="en-US" sz="1200" b="1" dirty="0" smtClean="0">
              <a:solidFill>
                <a:srgbClr val="FFC000"/>
              </a:solidFill>
            </a:endParaRPr>
          </a:p>
          <a:p>
            <a:r>
              <a:rPr lang="en-US" sz="1200" b="1" dirty="0" smtClean="0">
                <a:solidFill>
                  <a:srgbClr val="FFC000"/>
                </a:solidFill>
              </a:rPr>
              <a:t>Zero current transformers</a:t>
            </a:r>
          </a:p>
          <a:p>
            <a:r>
              <a:rPr lang="en-US" sz="1200" b="1" i="1" dirty="0" smtClean="0">
                <a:solidFill>
                  <a:srgbClr val="FFC000"/>
                </a:solidFill>
              </a:rPr>
              <a:t>K6CM-ISM model</a:t>
            </a:r>
            <a:endParaRPr lang="en-US" sz="1200" b="1" i="1" dirty="0">
              <a:solidFill>
                <a:srgbClr val="FFC000"/>
              </a:solidFill>
            </a:endParaRPr>
          </a:p>
          <a:p>
            <a:r>
              <a:rPr lang="en-US" sz="1200" dirty="0" smtClean="0">
                <a:solidFill>
                  <a:schemeClr val="accent1">
                    <a:lumMod val="20000"/>
                    <a:lumOff val="80000"/>
                  </a:schemeClr>
                </a:solidFill>
              </a:rPr>
              <a:t>Monitors insulation resistance to detect </a:t>
            </a:r>
            <a:r>
              <a:rPr lang="en-US" sz="1200" b="1" u="sng" dirty="0">
                <a:solidFill>
                  <a:schemeClr val="accent1">
                    <a:lumMod val="20000"/>
                    <a:lumOff val="80000"/>
                  </a:schemeClr>
                </a:solidFill>
              </a:rPr>
              <a:t>insulation breakdown </a:t>
            </a:r>
            <a:r>
              <a:rPr lang="en-US" sz="1200" dirty="0" smtClean="0">
                <a:solidFill>
                  <a:schemeClr val="accent1">
                    <a:lumMod val="20000"/>
                    <a:lumOff val="80000"/>
                  </a:schemeClr>
                </a:solidFill>
              </a:rPr>
              <a:t>from dust or chemical intrusion</a:t>
            </a:r>
          </a:p>
          <a:p>
            <a:endParaRPr lang="en-US" sz="1200" dirty="0">
              <a:solidFill>
                <a:schemeClr val="accent1">
                  <a:lumMod val="20000"/>
                  <a:lumOff val="80000"/>
                </a:schemeClr>
              </a:solidFill>
            </a:endParaRPr>
          </a:p>
          <a:p>
            <a:endParaRPr lang="en-US" sz="1200" dirty="0" smtClean="0">
              <a:solidFill>
                <a:schemeClr val="accent1">
                  <a:lumMod val="20000"/>
                  <a:lumOff val="80000"/>
                </a:schemeClr>
              </a:solidFill>
            </a:endParaRPr>
          </a:p>
          <a:p>
            <a:endParaRPr lang="en-US" sz="1200" dirty="0" smtClean="0">
              <a:solidFill>
                <a:schemeClr val="accent1">
                  <a:lumMod val="20000"/>
                  <a:lumOff val="80000"/>
                </a:schemeClr>
              </a:solidFill>
            </a:endParaRPr>
          </a:p>
          <a:p>
            <a:endParaRPr lang="en-US" sz="1200" b="1" u="sng" dirty="0" smtClean="0">
              <a:solidFill>
                <a:schemeClr val="accent1">
                  <a:lumMod val="20000"/>
                  <a:lumOff val="80000"/>
                </a:schemeClr>
              </a:solidFill>
            </a:endParaRPr>
          </a:p>
          <a:p>
            <a:endParaRPr lang="en-US" sz="1200" b="1" u="sng" dirty="0" smtClean="0">
              <a:solidFill>
                <a:schemeClr val="accent1">
                  <a:lumMod val="20000"/>
                  <a:lumOff val="80000"/>
                </a:schemeClr>
              </a:solidFill>
            </a:endParaRPr>
          </a:p>
          <a:p>
            <a:endParaRPr lang="en-US" sz="1200" b="1" u="sng" dirty="0">
              <a:solidFill>
                <a:schemeClr val="accent1">
                  <a:lumMod val="20000"/>
                  <a:lumOff val="80000"/>
                </a:schemeClr>
              </a:solidFill>
            </a:endParaRPr>
          </a:p>
          <a:p>
            <a:endParaRPr lang="en-US" sz="1200" b="1" u="sng" dirty="0" smtClean="0">
              <a:solidFill>
                <a:schemeClr val="accent1">
                  <a:lumMod val="20000"/>
                  <a:lumOff val="80000"/>
                </a:schemeClr>
              </a:solidFill>
            </a:endParaRPr>
          </a:p>
        </p:txBody>
      </p:sp>
      <p:sp>
        <p:nvSpPr>
          <p:cNvPr id="18" name="Text Placeholder 2"/>
          <p:cNvSpPr txBox="1">
            <a:spLocks/>
          </p:cNvSpPr>
          <p:nvPr/>
        </p:nvSpPr>
        <p:spPr>
          <a:xfrm>
            <a:off x="5811413" y="1509286"/>
            <a:ext cx="1920240" cy="4607320"/>
          </a:xfrm>
          <a:prstGeom prst="rect">
            <a:avLst/>
          </a:prstGeom>
          <a:solidFill>
            <a:srgbClr val="004875"/>
          </a:solidFill>
          <a:ln>
            <a:noFill/>
          </a:ln>
        </p:spPr>
        <p:txBody>
          <a:bodyPr vert="horz" lIns="91429" tIns="45715" rIns="91429" bIns="45715" rtlCol="0" anchor="t">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endParaRPr lang="en-US" sz="1300" b="1" dirty="0" smtClean="0">
              <a:solidFill>
                <a:schemeClr val="accent1">
                  <a:lumMod val="20000"/>
                  <a:lumOff val="80000"/>
                </a:schemeClr>
              </a:solidFill>
            </a:endParaRPr>
          </a:p>
          <a:p>
            <a:endParaRPr lang="en-US" sz="1300" b="1" dirty="0">
              <a:solidFill>
                <a:schemeClr val="accent1">
                  <a:lumMod val="20000"/>
                  <a:lumOff val="80000"/>
                </a:schemeClr>
              </a:solidFill>
            </a:endParaRPr>
          </a:p>
          <a:p>
            <a:endParaRPr lang="en-US" sz="1300" b="1" dirty="0" smtClean="0">
              <a:solidFill>
                <a:schemeClr val="accent1">
                  <a:lumMod val="20000"/>
                  <a:lumOff val="80000"/>
                </a:schemeClr>
              </a:solidFill>
            </a:endParaRPr>
          </a:p>
          <a:p>
            <a:endParaRPr lang="en-US" sz="1300" b="1" dirty="0">
              <a:solidFill>
                <a:schemeClr val="accent1">
                  <a:lumMod val="20000"/>
                  <a:lumOff val="80000"/>
                </a:schemeClr>
              </a:solidFill>
            </a:endParaRPr>
          </a:p>
          <a:p>
            <a:endParaRPr lang="en-US" sz="1300" b="1" dirty="0" smtClean="0">
              <a:solidFill>
                <a:schemeClr val="accent1">
                  <a:lumMod val="20000"/>
                  <a:lumOff val="80000"/>
                </a:schemeClr>
              </a:solidFill>
            </a:endParaRPr>
          </a:p>
          <a:p>
            <a:r>
              <a:rPr lang="en-US" sz="1300" b="1" dirty="0" smtClean="0">
                <a:solidFill>
                  <a:srgbClr val="FFC000"/>
                </a:solidFill>
              </a:rPr>
              <a:t>Current transformer (CT)</a:t>
            </a:r>
          </a:p>
          <a:p>
            <a:r>
              <a:rPr lang="en-US" sz="1300" b="1" i="1" dirty="0" smtClean="0">
                <a:solidFill>
                  <a:srgbClr val="FFC000"/>
                </a:solidFill>
              </a:rPr>
              <a:t>K6CM-CI2M model</a:t>
            </a:r>
            <a:endParaRPr lang="en-US" sz="1300" b="1" i="1" dirty="0">
              <a:solidFill>
                <a:srgbClr val="FFC000"/>
              </a:solidFill>
            </a:endParaRPr>
          </a:p>
          <a:p>
            <a:r>
              <a:rPr lang="en-US" sz="1300" dirty="0" smtClean="0">
                <a:solidFill>
                  <a:schemeClr val="accent1">
                    <a:lumMod val="20000"/>
                    <a:lumOff val="80000"/>
                  </a:schemeClr>
                </a:solidFill>
              </a:rPr>
              <a:t>Monitors motor current and analyzes current sine wave for </a:t>
            </a:r>
            <a:r>
              <a:rPr lang="en-US" sz="1300" b="1" u="sng" dirty="0" smtClean="0">
                <a:solidFill>
                  <a:schemeClr val="accent1">
                    <a:lumMod val="20000"/>
                    <a:lumOff val="80000"/>
                  </a:schemeClr>
                </a:solidFill>
              </a:rPr>
              <a:t>abnormal load conditions. </a:t>
            </a:r>
          </a:p>
          <a:p>
            <a:endParaRPr lang="en-US" sz="1300" b="1" u="sng" dirty="0">
              <a:solidFill>
                <a:schemeClr val="accent1">
                  <a:lumMod val="20000"/>
                  <a:lumOff val="80000"/>
                </a:schemeClr>
              </a:solidFill>
            </a:endParaRPr>
          </a:p>
          <a:p>
            <a:endParaRPr lang="en-US" sz="1300" b="1" u="sng" dirty="0">
              <a:solidFill>
                <a:schemeClr val="accent1">
                  <a:lumMod val="20000"/>
                  <a:lumOff val="80000"/>
                </a:schemeClr>
              </a:solidFill>
            </a:endParaRPr>
          </a:p>
        </p:txBody>
      </p:sp>
      <p:pic>
        <p:nvPicPr>
          <p:cNvPr id="6" name="Picture 5"/>
          <p:cNvPicPr>
            <a:picLocks noChangeAspect="1"/>
          </p:cNvPicPr>
          <p:nvPr/>
        </p:nvPicPr>
        <p:blipFill>
          <a:blip r:embed="rId3"/>
          <a:stretch>
            <a:fillRect/>
          </a:stretch>
        </p:blipFill>
        <p:spPr>
          <a:xfrm>
            <a:off x="10271624" y="446028"/>
            <a:ext cx="1812453" cy="345565"/>
          </a:xfrm>
          <a:prstGeom prst="rect">
            <a:avLst/>
          </a:prstGeom>
        </p:spPr>
      </p:pic>
      <p:sp>
        <p:nvSpPr>
          <p:cNvPr id="8" name="TextBox 7"/>
          <p:cNvSpPr txBox="1"/>
          <p:nvPr/>
        </p:nvSpPr>
        <p:spPr>
          <a:xfrm>
            <a:off x="167597" y="656973"/>
            <a:ext cx="8308152" cy="276927"/>
          </a:xfrm>
          <a:prstGeom prst="rect">
            <a:avLst/>
          </a:prstGeom>
          <a:noFill/>
        </p:spPr>
        <p:txBody>
          <a:bodyPr wrap="square" rtlCol="0">
            <a:spAutoFit/>
          </a:bodyPr>
          <a:lstStyle/>
          <a:p>
            <a:r>
              <a:rPr lang="en-US" sz="1200" dirty="0" smtClean="0"/>
              <a:t>24/7 Remote Motor Condition monitoring for 3-phase motor failures</a:t>
            </a:r>
            <a:endParaRPr lang="en-US" sz="1200" dirty="0"/>
          </a:p>
        </p:txBody>
      </p:sp>
      <p:sp>
        <p:nvSpPr>
          <p:cNvPr id="12" name="TextBox 11"/>
          <p:cNvSpPr txBox="1"/>
          <p:nvPr/>
        </p:nvSpPr>
        <p:spPr>
          <a:xfrm>
            <a:off x="167596" y="330048"/>
            <a:ext cx="8308152" cy="461545"/>
          </a:xfrm>
          <a:prstGeom prst="rect">
            <a:avLst/>
          </a:prstGeom>
          <a:noFill/>
        </p:spPr>
        <p:txBody>
          <a:bodyPr wrap="square" rtlCol="0">
            <a:spAutoFit/>
          </a:bodyPr>
          <a:lstStyle/>
          <a:p>
            <a:r>
              <a:rPr lang="en-US" sz="2399" dirty="0" smtClean="0">
                <a:solidFill>
                  <a:srgbClr val="2150A1"/>
                </a:solidFill>
              </a:rPr>
              <a:t>K6CM Motor Condition Monitor</a:t>
            </a:r>
            <a:endParaRPr lang="en-US" sz="2399" dirty="0">
              <a:solidFill>
                <a:srgbClr val="2150A1"/>
              </a:solidFill>
            </a:endParaRPr>
          </a:p>
        </p:txBody>
      </p:sp>
      <p:sp>
        <p:nvSpPr>
          <p:cNvPr id="34" name="Text Placeholder 2"/>
          <p:cNvSpPr txBox="1">
            <a:spLocks/>
          </p:cNvSpPr>
          <p:nvPr/>
        </p:nvSpPr>
        <p:spPr>
          <a:xfrm>
            <a:off x="2477350" y="1103779"/>
            <a:ext cx="3253222" cy="2541245"/>
          </a:xfrm>
          <a:prstGeom prst="rect">
            <a:avLst/>
          </a:prstGeom>
          <a:solidFill>
            <a:srgbClr val="004875"/>
          </a:solidFill>
          <a:ln>
            <a:noFill/>
          </a:ln>
        </p:spPr>
        <p:txBody>
          <a:bodyPr vert="horz" lIns="91405" tIns="45703" rIns="91405" bIns="45703" rtlCol="0" anchor="t">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300" b="1" dirty="0" smtClean="0">
                <a:solidFill>
                  <a:srgbClr val="FFC000"/>
                </a:solidFill>
              </a:rPr>
              <a:t>Key features</a:t>
            </a:r>
          </a:p>
          <a:p>
            <a:pPr marL="171450" indent="-171450">
              <a:buFont typeface="Arial" panose="020B0604020202020204" pitchFamily="34" charset="0"/>
              <a:buChar char="•"/>
            </a:pPr>
            <a:r>
              <a:rPr lang="en-US" sz="1300" dirty="0" smtClean="0">
                <a:solidFill>
                  <a:schemeClr val="accent1">
                    <a:lumMod val="20000"/>
                    <a:lumOff val="80000"/>
                  </a:schemeClr>
                </a:solidFill>
              </a:rPr>
              <a:t>DIN-rail mount controller with LCD display and alarm bar</a:t>
            </a:r>
          </a:p>
          <a:p>
            <a:pPr marL="171450" indent="-171450">
              <a:buFont typeface="Arial" panose="020B0604020202020204" pitchFamily="34" charset="0"/>
              <a:buChar char="•"/>
            </a:pPr>
            <a:r>
              <a:rPr lang="en-US" sz="1300" dirty="0">
                <a:solidFill>
                  <a:schemeClr val="accent1">
                    <a:lumMod val="20000"/>
                    <a:lumOff val="80000"/>
                  </a:schemeClr>
                </a:solidFill>
              </a:rPr>
              <a:t>Ethernet/IP &amp; Modbus TCP </a:t>
            </a:r>
            <a:r>
              <a:rPr lang="en-US" sz="1300" dirty="0" smtClean="0">
                <a:solidFill>
                  <a:schemeClr val="accent1">
                    <a:lumMod val="20000"/>
                    <a:lumOff val="80000"/>
                  </a:schemeClr>
                </a:solidFill>
              </a:rPr>
              <a:t>communication</a:t>
            </a:r>
          </a:p>
          <a:p>
            <a:pPr marL="171450" indent="-171450">
              <a:buFont typeface="Arial" panose="020B0604020202020204" pitchFamily="34" charset="0"/>
              <a:buChar char="•"/>
            </a:pPr>
            <a:r>
              <a:rPr lang="en-US" sz="1300" dirty="0" smtClean="0">
                <a:solidFill>
                  <a:schemeClr val="accent1">
                    <a:lumMod val="20000"/>
                    <a:lumOff val="80000"/>
                  </a:schemeClr>
                </a:solidFill>
              </a:rPr>
              <a:t>3 sensor options for monitoring various type of motor failures</a:t>
            </a:r>
          </a:p>
          <a:p>
            <a:pPr marL="171450" indent="-171450">
              <a:buFont typeface="Arial" panose="020B0604020202020204" pitchFamily="34" charset="0"/>
              <a:buChar char="•"/>
            </a:pPr>
            <a:r>
              <a:rPr lang="en-US" sz="1300" dirty="0" smtClean="0">
                <a:solidFill>
                  <a:schemeClr val="accent1">
                    <a:lumMod val="20000"/>
                    <a:lumOff val="80000"/>
                  </a:schemeClr>
                </a:solidFill>
              </a:rPr>
              <a:t>Transistor outputs for external alarms</a:t>
            </a:r>
            <a:endParaRPr lang="en-US" sz="1300" dirty="0">
              <a:solidFill>
                <a:schemeClr val="accent1">
                  <a:lumMod val="20000"/>
                  <a:lumOff val="80000"/>
                </a:schemeClr>
              </a:solidFill>
            </a:endParaRPr>
          </a:p>
          <a:p>
            <a:pPr marL="171450" indent="-171450">
              <a:buFont typeface="Arial" panose="020B0604020202020204" pitchFamily="34" charset="0"/>
              <a:buChar char="•"/>
            </a:pPr>
            <a:r>
              <a:rPr lang="en-US" sz="1300" dirty="0" smtClean="0">
                <a:solidFill>
                  <a:schemeClr val="accent1">
                    <a:lumMod val="20000"/>
                    <a:lumOff val="80000"/>
                  </a:schemeClr>
                </a:solidFill>
              </a:rPr>
              <a:t>Free PC </a:t>
            </a:r>
            <a:r>
              <a:rPr lang="en-US" sz="1300" dirty="0">
                <a:solidFill>
                  <a:schemeClr val="accent1">
                    <a:lumMod val="20000"/>
                    <a:lumOff val="80000"/>
                  </a:schemeClr>
                </a:solidFill>
              </a:rPr>
              <a:t>monitoring software</a:t>
            </a:r>
          </a:p>
          <a:p>
            <a:pPr marL="171450" indent="-171450">
              <a:buFont typeface="Arial" panose="020B0604020202020204" pitchFamily="34" charset="0"/>
              <a:buChar char="•"/>
            </a:pPr>
            <a:r>
              <a:rPr lang="en-US" sz="1300" dirty="0" smtClean="0">
                <a:solidFill>
                  <a:schemeClr val="accent1">
                    <a:lumMod val="20000"/>
                    <a:lumOff val="80000"/>
                  </a:schemeClr>
                </a:solidFill>
              </a:rPr>
              <a:t>Built-in algorithms for analyzing motor conditions</a:t>
            </a:r>
            <a:endParaRPr lang="en-US" sz="1300" dirty="0">
              <a:solidFill>
                <a:schemeClr val="accent1">
                  <a:lumMod val="20000"/>
                  <a:lumOff val="80000"/>
                </a:schemeClr>
              </a:solidFill>
            </a:endParaRPr>
          </a:p>
          <a:p>
            <a:pPr algn="ctr"/>
            <a:endParaRPr lang="en-US" sz="1300" b="1" dirty="0" smtClean="0">
              <a:solidFill>
                <a:schemeClr val="accent1">
                  <a:lumMod val="20000"/>
                  <a:lumOff val="80000"/>
                </a:schemeClr>
              </a:solidFill>
            </a:endParaRPr>
          </a:p>
          <a:p>
            <a:pPr marL="683420" lvl="2" indent="-342900"/>
            <a:endParaRPr lang="en-US" sz="1300" dirty="0">
              <a:solidFill>
                <a:schemeClr val="accent1">
                  <a:lumMod val="20000"/>
                  <a:lumOff val="80000"/>
                </a:schemeClr>
              </a:solidFill>
            </a:endParaRPr>
          </a:p>
          <a:p>
            <a:pPr marL="342901" indent="-342900">
              <a:buFont typeface="Arial" panose="020B0604020202020204" pitchFamily="34" charset="0"/>
              <a:buChar char="•"/>
            </a:pPr>
            <a:endParaRPr lang="en-US" sz="1300" dirty="0">
              <a:solidFill>
                <a:schemeClr val="accent1">
                  <a:lumMod val="20000"/>
                  <a:lumOff val="80000"/>
                </a:schemeClr>
              </a:solidFill>
            </a:endParaRPr>
          </a:p>
          <a:p>
            <a:pPr algn="ctr"/>
            <a:endParaRPr lang="en-US" sz="1200" b="1" dirty="0" smtClean="0">
              <a:solidFill>
                <a:schemeClr val="accent1">
                  <a:lumMod val="20000"/>
                  <a:lumOff val="80000"/>
                </a:schemeClr>
              </a:solidFill>
            </a:endParaRPr>
          </a:p>
        </p:txBody>
      </p:sp>
      <p:pic>
        <p:nvPicPr>
          <p:cNvPr id="13" name="Picture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983" y="1037478"/>
            <a:ext cx="1864388" cy="2796582"/>
          </a:xfrm>
          <a:prstGeom prst="rect">
            <a:avLst/>
          </a:prstGeom>
        </p:spPr>
      </p:pic>
      <p:pic>
        <p:nvPicPr>
          <p:cNvPr id="14" name="Picture 3">
            <a:extLst>
              <a:ext uri="{FF2B5EF4-FFF2-40B4-BE49-F238E27FC236}">
                <a16:creationId xmlns:a16="http://schemas.microsoft.com/office/drawing/2014/main" id="{36E53AEF-CD7E-5B4B-8505-2A4FFD1ED7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40564" y="1612606"/>
            <a:ext cx="1658576" cy="1085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14"/>
          <p:cNvPicPr>
            <a:picLocks noChangeAspect="1"/>
          </p:cNvPicPr>
          <p:nvPr/>
        </p:nvPicPr>
        <p:blipFill>
          <a:blip r:embed="rId6"/>
          <a:stretch>
            <a:fillRect/>
          </a:stretch>
        </p:blipFill>
        <p:spPr>
          <a:xfrm>
            <a:off x="8293846" y="1589387"/>
            <a:ext cx="1178109" cy="1055460"/>
          </a:xfrm>
          <a:prstGeom prst="rect">
            <a:avLst/>
          </a:prstGeom>
        </p:spPr>
      </p:pic>
      <p:pic>
        <p:nvPicPr>
          <p:cNvPr id="16" name="Picture 2">
            <a:extLst>
              <a:ext uri="{FF2B5EF4-FFF2-40B4-BE49-F238E27FC236}">
                <a16:creationId xmlns:a16="http://schemas.microsoft.com/office/drawing/2014/main" id="{18363418-18E8-9549-BC72-66FCE4B20C9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04482" y="1581452"/>
            <a:ext cx="1406554" cy="11169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Text Placeholder 2"/>
          <p:cNvSpPr txBox="1">
            <a:spLocks/>
          </p:cNvSpPr>
          <p:nvPr/>
        </p:nvSpPr>
        <p:spPr>
          <a:xfrm>
            <a:off x="5806927" y="1109676"/>
            <a:ext cx="6147460" cy="327154"/>
          </a:xfrm>
          <a:prstGeom prst="rect">
            <a:avLst/>
          </a:prstGeom>
          <a:solidFill>
            <a:srgbClr val="004875"/>
          </a:solidFill>
          <a:ln>
            <a:noFill/>
          </a:ln>
        </p:spPr>
        <p:txBody>
          <a:bodyPr vert="horz" lIns="91429" tIns="45715" rIns="91429" bIns="45715" rtlCol="0" anchor="ctr">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algn="ctr"/>
            <a:r>
              <a:rPr lang="en-US" sz="1200" b="1" dirty="0" smtClean="0">
                <a:solidFill>
                  <a:srgbClr val="FFC000"/>
                </a:solidFill>
              </a:rPr>
              <a:t>K6CM Sensor Options</a:t>
            </a:r>
            <a:endParaRPr lang="en-US" sz="1200" b="1" dirty="0">
              <a:solidFill>
                <a:srgbClr val="FFC000"/>
              </a:solidFill>
            </a:endParaRPr>
          </a:p>
        </p:txBody>
      </p:sp>
      <p:pic>
        <p:nvPicPr>
          <p:cNvPr id="22" name="Picture 21"/>
          <p:cNvPicPr>
            <a:picLocks noChangeAspect="1"/>
          </p:cNvPicPr>
          <p:nvPr/>
        </p:nvPicPr>
        <p:blipFill>
          <a:blip r:embed="rId8"/>
          <a:stretch>
            <a:fillRect/>
          </a:stretch>
        </p:blipFill>
        <p:spPr>
          <a:xfrm>
            <a:off x="248523" y="4369660"/>
            <a:ext cx="1750679" cy="1684366"/>
          </a:xfrm>
          <a:prstGeom prst="rect">
            <a:avLst/>
          </a:prstGeom>
        </p:spPr>
      </p:pic>
      <p:pic>
        <p:nvPicPr>
          <p:cNvPr id="36" name="Picture 35"/>
          <p:cNvPicPr>
            <a:picLocks noChangeAspect="1"/>
          </p:cNvPicPr>
          <p:nvPr/>
        </p:nvPicPr>
        <p:blipFill>
          <a:blip r:embed="rId9"/>
          <a:stretch>
            <a:fillRect/>
          </a:stretch>
        </p:blipFill>
        <p:spPr>
          <a:xfrm>
            <a:off x="2452425" y="3812945"/>
            <a:ext cx="1584723" cy="297062"/>
          </a:xfrm>
          <a:prstGeom prst="rect">
            <a:avLst/>
          </a:prstGeom>
        </p:spPr>
      </p:pic>
      <p:pic>
        <p:nvPicPr>
          <p:cNvPr id="25" name="Picture 24"/>
          <p:cNvPicPr>
            <a:picLocks noChangeAspect="1"/>
          </p:cNvPicPr>
          <p:nvPr/>
        </p:nvPicPr>
        <p:blipFill>
          <a:blip r:embed="rId10"/>
          <a:stretch>
            <a:fillRect/>
          </a:stretch>
        </p:blipFill>
        <p:spPr>
          <a:xfrm>
            <a:off x="10215013" y="4384541"/>
            <a:ext cx="1478562" cy="1033336"/>
          </a:xfrm>
          <a:prstGeom prst="rect">
            <a:avLst/>
          </a:prstGeom>
        </p:spPr>
      </p:pic>
      <p:pic>
        <p:nvPicPr>
          <p:cNvPr id="28" name="Picture 27"/>
          <p:cNvPicPr>
            <a:picLocks noChangeAspect="1"/>
          </p:cNvPicPr>
          <p:nvPr/>
        </p:nvPicPr>
        <p:blipFill>
          <a:blip r:embed="rId11"/>
          <a:stretch>
            <a:fillRect/>
          </a:stretch>
        </p:blipFill>
        <p:spPr>
          <a:xfrm>
            <a:off x="8270148" y="4402373"/>
            <a:ext cx="1121776" cy="871182"/>
          </a:xfrm>
          <a:prstGeom prst="rect">
            <a:avLst/>
          </a:prstGeom>
        </p:spPr>
      </p:pic>
      <p:sp>
        <p:nvSpPr>
          <p:cNvPr id="29" name="Text Placeholder 2"/>
          <p:cNvSpPr txBox="1">
            <a:spLocks/>
          </p:cNvSpPr>
          <p:nvPr/>
        </p:nvSpPr>
        <p:spPr>
          <a:xfrm>
            <a:off x="7870556" y="1509285"/>
            <a:ext cx="1920240" cy="4607321"/>
          </a:xfrm>
          <a:prstGeom prst="rect">
            <a:avLst/>
          </a:prstGeom>
          <a:solidFill>
            <a:srgbClr val="004875"/>
          </a:solidFill>
          <a:ln>
            <a:noFill/>
          </a:ln>
        </p:spPr>
        <p:txBody>
          <a:bodyPr vert="horz" lIns="91429" tIns="45715" rIns="91429" bIns="45715" rtlCol="0" anchor="t">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endParaRPr lang="en-US" sz="1300" b="1" dirty="0" smtClean="0">
              <a:solidFill>
                <a:schemeClr val="accent1">
                  <a:lumMod val="20000"/>
                  <a:lumOff val="80000"/>
                </a:schemeClr>
              </a:solidFill>
            </a:endParaRPr>
          </a:p>
          <a:p>
            <a:endParaRPr lang="en-US" sz="1300" b="1" dirty="0">
              <a:solidFill>
                <a:schemeClr val="accent1">
                  <a:lumMod val="20000"/>
                  <a:lumOff val="80000"/>
                </a:schemeClr>
              </a:solidFill>
            </a:endParaRPr>
          </a:p>
          <a:p>
            <a:endParaRPr lang="en-US" sz="1300" b="1" dirty="0" smtClean="0">
              <a:solidFill>
                <a:schemeClr val="accent1">
                  <a:lumMod val="20000"/>
                  <a:lumOff val="80000"/>
                </a:schemeClr>
              </a:solidFill>
            </a:endParaRPr>
          </a:p>
          <a:p>
            <a:endParaRPr lang="en-US" sz="1300" b="1" dirty="0">
              <a:solidFill>
                <a:schemeClr val="accent1">
                  <a:lumMod val="20000"/>
                  <a:lumOff val="80000"/>
                </a:schemeClr>
              </a:solidFill>
            </a:endParaRPr>
          </a:p>
          <a:p>
            <a:endParaRPr lang="en-US" sz="1300" b="1" dirty="0" smtClean="0">
              <a:solidFill>
                <a:schemeClr val="accent1">
                  <a:lumMod val="20000"/>
                  <a:lumOff val="80000"/>
                </a:schemeClr>
              </a:solidFill>
            </a:endParaRPr>
          </a:p>
          <a:p>
            <a:r>
              <a:rPr lang="en-US" sz="1300" b="1" dirty="0" smtClean="0">
                <a:solidFill>
                  <a:srgbClr val="FFC000"/>
                </a:solidFill>
              </a:rPr>
              <a:t>Vibration/temperature</a:t>
            </a:r>
          </a:p>
          <a:p>
            <a:r>
              <a:rPr lang="en-US" sz="1300" b="1" i="1" dirty="0" smtClean="0">
                <a:solidFill>
                  <a:srgbClr val="FFC000"/>
                </a:solidFill>
              </a:rPr>
              <a:t>K6CM-VBM model	</a:t>
            </a:r>
            <a:endParaRPr lang="en-US" sz="1300" b="1" i="1" dirty="0">
              <a:solidFill>
                <a:srgbClr val="FFC000"/>
              </a:solidFill>
            </a:endParaRPr>
          </a:p>
          <a:p>
            <a:pPr algn="ctr"/>
            <a:r>
              <a:rPr lang="en-US" sz="1300" dirty="0">
                <a:solidFill>
                  <a:schemeClr val="accent1">
                    <a:lumMod val="20000"/>
                    <a:lumOff val="80000"/>
                  </a:schemeClr>
                </a:solidFill>
              </a:rPr>
              <a:t>Monitors motor vibration and temperature for detecting </a:t>
            </a:r>
            <a:r>
              <a:rPr lang="en-US" sz="1300" b="1" u="sng" dirty="0">
                <a:solidFill>
                  <a:schemeClr val="accent1">
                    <a:lumMod val="20000"/>
                    <a:lumOff val="80000"/>
                  </a:schemeClr>
                </a:solidFill>
              </a:rPr>
              <a:t>bearing wear</a:t>
            </a:r>
          </a:p>
          <a:p>
            <a:endParaRPr lang="en-US" sz="1300" b="1" u="sng" dirty="0">
              <a:solidFill>
                <a:schemeClr val="accent1">
                  <a:lumMod val="20000"/>
                  <a:lumOff val="80000"/>
                </a:schemeClr>
              </a:solidFill>
            </a:endParaRPr>
          </a:p>
          <a:p>
            <a:endParaRPr lang="en-US" sz="1300" b="1" u="sng" dirty="0">
              <a:solidFill>
                <a:schemeClr val="accent1">
                  <a:lumMod val="20000"/>
                  <a:lumOff val="80000"/>
                </a:schemeClr>
              </a:solidFill>
            </a:endParaRPr>
          </a:p>
        </p:txBody>
      </p:sp>
      <p:pic>
        <p:nvPicPr>
          <p:cNvPr id="30" name="Picture 29"/>
          <p:cNvPicPr>
            <a:picLocks noChangeAspect="1"/>
          </p:cNvPicPr>
          <p:nvPr/>
        </p:nvPicPr>
        <p:blipFill>
          <a:blip r:embed="rId6"/>
          <a:stretch>
            <a:fillRect/>
          </a:stretch>
        </p:blipFill>
        <p:spPr>
          <a:xfrm>
            <a:off x="8263116" y="1612606"/>
            <a:ext cx="1179944" cy="1085810"/>
          </a:xfrm>
          <a:prstGeom prst="rect">
            <a:avLst/>
          </a:prstGeom>
        </p:spPr>
      </p:pic>
      <p:pic>
        <p:nvPicPr>
          <p:cNvPr id="31" name="Picture 30"/>
          <p:cNvPicPr>
            <a:picLocks noChangeAspect="1"/>
          </p:cNvPicPr>
          <p:nvPr/>
        </p:nvPicPr>
        <p:blipFill>
          <a:blip r:embed="rId11"/>
          <a:stretch>
            <a:fillRect/>
          </a:stretch>
        </p:blipFill>
        <p:spPr>
          <a:xfrm>
            <a:off x="8088862" y="4402373"/>
            <a:ext cx="1483628" cy="1068049"/>
          </a:xfrm>
          <a:prstGeom prst="rect">
            <a:avLst/>
          </a:prstGeom>
        </p:spPr>
      </p:pic>
      <p:pic>
        <p:nvPicPr>
          <p:cNvPr id="33" name="Picture 32"/>
          <p:cNvPicPr>
            <a:picLocks noChangeAspect="1"/>
          </p:cNvPicPr>
          <p:nvPr/>
        </p:nvPicPr>
        <p:blipFill rotWithShape="1">
          <a:blip r:embed="rId12"/>
          <a:srcRect r="3125" b="3986"/>
          <a:stretch/>
        </p:blipFill>
        <p:spPr>
          <a:xfrm>
            <a:off x="5900705" y="4402373"/>
            <a:ext cx="1680689" cy="1050283"/>
          </a:xfrm>
          <a:prstGeom prst="rect">
            <a:avLst/>
          </a:prstGeom>
        </p:spPr>
      </p:pic>
      <p:pic>
        <p:nvPicPr>
          <p:cNvPr id="23" name="Picture 22"/>
          <p:cNvPicPr>
            <a:picLocks noChangeAspect="1"/>
          </p:cNvPicPr>
          <p:nvPr/>
        </p:nvPicPr>
        <p:blipFill>
          <a:blip r:embed="rId13"/>
          <a:stretch>
            <a:fillRect/>
          </a:stretch>
        </p:blipFill>
        <p:spPr>
          <a:xfrm>
            <a:off x="2477350" y="4212541"/>
            <a:ext cx="2935191" cy="1614730"/>
          </a:xfrm>
          <a:prstGeom prst="rect">
            <a:avLst/>
          </a:prstGeom>
          <a:ln>
            <a:solidFill>
              <a:schemeClr val="tx1"/>
            </a:solidFill>
          </a:ln>
        </p:spPr>
      </p:pic>
      <p:graphicFrame>
        <p:nvGraphicFramePr>
          <p:cNvPr id="24" name="Table 23"/>
          <p:cNvGraphicFramePr>
            <a:graphicFrameLocks noGrp="1"/>
          </p:cNvGraphicFramePr>
          <p:nvPr>
            <p:extLst>
              <p:ext uri="{D42A27DB-BD31-4B8C-83A1-F6EECF244321}">
                <p14:modId xmlns:p14="http://schemas.microsoft.com/office/powerpoint/2010/main" val="811448272"/>
              </p:ext>
            </p:extLst>
          </p:nvPr>
        </p:nvGraphicFramePr>
        <p:xfrm>
          <a:off x="96301" y="3967340"/>
          <a:ext cx="1560419" cy="347980"/>
        </p:xfrm>
        <a:graphic>
          <a:graphicData uri="http://schemas.openxmlformats.org/drawingml/2006/table">
            <a:tbl>
              <a:tblPr>
                <a:tableStyleId>{5C22544A-7EE6-4342-B048-85BDC9FD1C3A}</a:tableStyleId>
              </a:tblPr>
              <a:tblGrid>
                <a:gridCol w="1560419">
                  <a:extLst>
                    <a:ext uri="{9D8B030D-6E8A-4147-A177-3AD203B41FA5}">
                      <a16:colId xmlns:a16="http://schemas.microsoft.com/office/drawing/2014/main" val="2950558744"/>
                    </a:ext>
                  </a:extLst>
                </a:gridCol>
              </a:tblGrid>
              <a:tr h="155361">
                <a:tc>
                  <a:txBody>
                    <a:bodyPr/>
                    <a:lstStyle/>
                    <a:p>
                      <a:pPr algn="ctr" fontAlgn="b"/>
                      <a:r>
                        <a:rPr lang="en-US" sz="1100" b="1" u="none" strike="noStrike" dirty="0" smtClean="0">
                          <a:effectLst/>
                        </a:rPr>
                        <a:t>K6CM</a:t>
                      </a:r>
                      <a:endParaRPr lang="en-US" sz="1100" b="1" i="0" u="none" strike="noStrike" dirty="0">
                        <a:solidFill>
                          <a:srgbClr val="000000"/>
                        </a:solidFill>
                        <a:effectLst/>
                        <a:latin typeface="Calibri" panose="020F0502020204030204" pitchFamily="34" charset="0"/>
                      </a:endParaRPr>
                    </a:p>
                  </a:txBody>
                  <a:tcPr marL="6350" marR="6350" marT="6350" marB="0" anchor="b">
                    <a:noFill/>
                  </a:tcPr>
                </a:tc>
                <a:extLst>
                  <a:ext uri="{0D108BD9-81ED-4DB2-BD59-A6C34878D82A}">
                    <a16:rowId xmlns:a16="http://schemas.microsoft.com/office/drawing/2014/main" val="2726335828"/>
                  </a:ext>
                </a:extLst>
              </a:tr>
              <a:tr h="152090">
                <a:tc>
                  <a:txBody>
                    <a:bodyPr/>
                    <a:lstStyle/>
                    <a:p>
                      <a:pPr algn="ctr" fontAlgn="b"/>
                      <a:r>
                        <a:rPr lang="en-US" sz="1100" b="1" u="none" strike="noStrike" dirty="0">
                          <a:effectLst/>
                        </a:rPr>
                        <a:t>Controller</a:t>
                      </a:r>
                      <a:endParaRPr lang="en-US" sz="1100" b="1" i="0" u="none" strike="noStrike" dirty="0">
                        <a:solidFill>
                          <a:srgbClr val="000000"/>
                        </a:solidFill>
                        <a:effectLst/>
                        <a:latin typeface="Calibri" panose="020F0502020204030204" pitchFamily="34" charset="0"/>
                      </a:endParaRPr>
                    </a:p>
                  </a:txBody>
                  <a:tcPr marL="6350" marR="6350" marT="6350" marB="0" anchor="b">
                    <a:noFill/>
                  </a:tcPr>
                </a:tc>
                <a:extLst>
                  <a:ext uri="{0D108BD9-81ED-4DB2-BD59-A6C34878D82A}">
                    <a16:rowId xmlns:a16="http://schemas.microsoft.com/office/drawing/2014/main" val="3916523991"/>
                  </a:ext>
                </a:extLst>
              </a:tr>
            </a:tbl>
          </a:graphicData>
        </a:graphic>
      </p:graphicFrame>
    </p:spTree>
    <p:extLst>
      <p:ext uri="{BB962C8B-B14F-4D97-AF65-F5344CB8AC3E}">
        <p14:creationId xmlns:p14="http://schemas.microsoft.com/office/powerpoint/2010/main" val="155191918"/>
      </p:ext>
    </p:extLst>
  </p:cSld>
  <p:clrMapOvr>
    <a:masterClrMapping/>
  </p:clrMapOvr>
  <mc:AlternateContent xmlns:mc="http://schemas.openxmlformats.org/markup-compatibility/2006" xmlns:p14="http://schemas.microsoft.com/office/powerpoint/2010/main">
    <mc:Choice Requires="p14">
      <p:transition p14:dur="10" advTm="70426"/>
    </mc:Choice>
    <mc:Fallback xmlns="">
      <p:transition advTm="70426"/>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0271624" y="446028"/>
            <a:ext cx="1812453" cy="345565"/>
          </a:xfrm>
          <a:prstGeom prst="rect">
            <a:avLst/>
          </a:prstGeom>
        </p:spPr>
      </p:pic>
      <p:sp>
        <p:nvSpPr>
          <p:cNvPr id="8" name="TextBox 7"/>
          <p:cNvSpPr txBox="1"/>
          <p:nvPr/>
        </p:nvSpPr>
        <p:spPr>
          <a:xfrm>
            <a:off x="167597" y="656973"/>
            <a:ext cx="8308152" cy="276927"/>
          </a:xfrm>
          <a:prstGeom prst="rect">
            <a:avLst/>
          </a:prstGeom>
          <a:noFill/>
        </p:spPr>
        <p:txBody>
          <a:bodyPr wrap="square" rtlCol="0">
            <a:spAutoFit/>
          </a:bodyPr>
          <a:lstStyle/>
          <a:p>
            <a:r>
              <a:rPr lang="en-US" sz="1200" dirty="0" smtClean="0"/>
              <a:t>Monitor all your motors with one simple software</a:t>
            </a:r>
            <a:endParaRPr lang="en-US" sz="1200" dirty="0"/>
          </a:p>
        </p:txBody>
      </p:sp>
      <p:sp>
        <p:nvSpPr>
          <p:cNvPr id="12" name="TextBox 11"/>
          <p:cNvSpPr txBox="1"/>
          <p:nvPr/>
        </p:nvSpPr>
        <p:spPr>
          <a:xfrm>
            <a:off x="167596" y="330048"/>
            <a:ext cx="8308152" cy="461545"/>
          </a:xfrm>
          <a:prstGeom prst="rect">
            <a:avLst/>
          </a:prstGeom>
          <a:noFill/>
        </p:spPr>
        <p:txBody>
          <a:bodyPr wrap="square" rtlCol="0">
            <a:spAutoFit/>
          </a:bodyPr>
          <a:lstStyle/>
          <a:p>
            <a:r>
              <a:rPr lang="en-US" sz="2399" dirty="0" smtClean="0">
                <a:solidFill>
                  <a:srgbClr val="2150A1"/>
                </a:solidFill>
              </a:rPr>
              <a:t>K6CM Monitoring Tool</a:t>
            </a:r>
            <a:endParaRPr lang="en-US" sz="2399" dirty="0">
              <a:solidFill>
                <a:srgbClr val="2150A1"/>
              </a:solidFill>
            </a:endParaRPr>
          </a:p>
        </p:txBody>
      </p:sp>
      <p:pic>
        <p:nvPicPr>
          <p:cNvPr id="4" name="Picture 3"/>
          <p:cNvPicPr>
            <a:picLocks noChangeAspect="1"/>
          </p:cNvPicPr>
          <p:nvPr/>
        </p:nvPicPr>
        <p:blipFill>
          <a:blip r:embed="rId4"/>
          <a:stretch>
            <a:fillRect/>
          </a:stretch>
        </p:blipFill>
        <p:spPr>
          <a:xfrm>
            <a:off x="167596" y="1052736"/>
            <a:ext cx="3838584" cy="2568413"/>
          </a:xfrm>
          <a:prstGeom prst="rect">
            <a:avLst/>
          </a:prstGeom>
        </p:spPr>
      </p:pic>
      <p:pic>
        <p:nvPicPr>
          <p:cNvPr id="5" name="Picture 4"/>
          <p:cNvPicPr>
            <a:picLocks noChangeAspect="1"/>
          </p:cNvPicPr>
          <p:nvPr/>
        </p:nvPicPr>
        <p:blipFill>
          <a:blip r:embed="rId5"/>
          <a:stretch>
            <a:fillRect/>
          </a:stretch>
        </p:blipFill>
        <p:spPr>
          <a:xfrm>
            <a:off x="7583279" y="1095296"/>
            <a:ext cx="4305440" cy="2875103"/>
          </a:xfrm>
          <a:prstGeom prst="rect">
            <a:avLst/>
          </a:prstGeom>
        </p:spPr>
      </p:pic>
      <p:pic>
        <p:nvPicPr>
          <p:cNvPr id="7" name="Picture 6"/>
          <p:cNvPicPr>
            <a:picLocks noChangeAspect="1"/>
          </p:cNvPicPr>
          <p:nvPr/>
        </p:nvPicPr>
        <p:blipFill>
          <a:blip r:embed="rId6"/>
          <a:stretch>
            <a:fillRect/>
          </a:stretch>
        </p:blipFill>
        <p:spPr>
          <a:xfrm>
            <a:off x="167596" y="3657172"/>
            <a:ext cx="3907360" cy="2658616"/>
          </a:xfrm>
          <a:prstGeom prst="rect">
            <a:avLst/>
          </a:prstGeom>
        </p:spPr>
      </p:pic>
      <p:sp>
        <p:nvSpPr>
          <p:cNvPr id="146" name="Text Placeholder 2"/>
          <p:cNvSpPr txBox="1">
            <a:spLocks/>
          </p:cNvSpPr>
          <p:nvPr/>
        </p:nvSpPr>
        <p:spPr>
          <a:xfrm>
            <a:off x="4096781" y="1075245"/>
            <a:ext cx="2635600" cy="749528"/>
          </a:xfrm>
          <a:prstGeom prst="rect">
            <a:avLst/>
          </a:prstGeom>
          <a:solidFill>
            <a:srgbClr val="004875"/>
          </a:solidFill>
          <a:ln>
            <a:noFill/>
          </a:ln>
        </p:spPr>
        <p:txBody>
          <a:bodyPr vert="horz" lIns="91429" tIns="45715" rIns="91429" bIns="45715" rtlCol="0" anchor="ctr">
            <a:normAutofit lnSpcReduction="10000"/>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1" dirty="0" smtClean="0">
                <a:solidFill>
                  <a:srgbClr val="FFC000"/>
                </a:solidFill>
              </a:rPr>
              <a:t>PC Monitoring tool Dashboard</a:t>
            </a:r>
          </a:p>
          <a:p>
            <a:pPr marL="171450" indent="-171450">
              <a:buFont typeface="Arial" panose="020B0604020202020204" pitchFamily="34" charset="0"/>
              <a:buChar char="•"/>
            </a:pPr>
            <a:r>
              <a:rPr lang="en-US" sz="1200" dirty="0" smtClean="0">
                <a:solidFill>
                  <a:schemeClr val="accent1">
                    <a:lumMod val="20000"/>
                    <a:lumOff val="80000"/>
                  </a:schemeClr>
                </a:solidFill>
              </a:rPr>
              <a:t>High level view of motor status</a:t>
            </a:r>
          </a:p>
          <a:p>
            <a:pPr marL="171450" indent="-171450">
              <a:buFont typeface="Arial" panose="020B0604020202020204" pitchFamily="34" charset="0"/>
              <a:buChar char="•"/>
            </a:pPr>
            <a:r>
              <a:rPr lang="en-US" sz="1200" dirty="0" smtClean="0">
                <a:solidFill>
                  <a:schemeClr val="accent1">
                    <a:lumMod val="20000"/>
                    <a:lumOff val="80000"/>
                  </a:schemeClr>
                </a:solidFill>
              </a:rPr>
              <a:t>Monitors up to 10 motors Max</a:t>
            </a:r>
            <a:endParaRPr lang="en-US" sz="1200" dirty="0">
              <a:solidFill>
                <a:schemeClr val="accent1">
                  <a:lumMod val="20000"/>
                  <a:lumOff val="80000"/>
                </a:schemeClr>
              </a:solidFill>
            </a:endParaRPr>
          </a:p>
        </p:txBody>
      </p:sp>
      <p:sp>
        <p:nvSpPr>
          <p:cNvPr id="69" name="Text Placeholder 2"/>
          <p:cNvSpPr txBox="1">
            <a:spLocks/>
          </p:cNvSpPr>
          <p:nvPr/>
        </p:nvSpPr>
        <p:spPr>
          <a:xfrm>
            <a:off x="4109118" y="3781649"/>
            <a:ext cx="2635600" cy="331057"/>
          </a:xfrm>
          <a:prstGeom prst="rect">
            <a:avLst/>
          </a:prstGeom>
          <a:solidFill>
            <a:srgbClr val="004875"/>
          </a:solidFill>
          <a:ln>
            <a:noFill/>
          </a:ln>
        </p:spPr>
        <p:txBody>
          <a:bodyPr vert="horz" lIns="91429" tIns="45715" rIns="91429" bIns="45715" rtlCol="0" anchor="ctr">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1" dirty="0" smtClean="0">
                <a:solidFill>
                  <a:srgbClr val="FFC000"/>
                </a:solidFill>
              </a:rPr>
              <a:t>Trending view</a:t>
            </a:r>
            <a:endParaRPr lang="en-US" sz="1200" b="1" dirty="0">
              <a:solidFill>
                <a:srgbClr val="FFC000"/>
              </a:solidFill>
            </a:endParaRPr>
          </a:p>
        </p:txBody>
      </p:sp>
      <p:sp>
        <p:nvSpPr>
          <p:cNvPr id="70" name="Text Placeholder 2"/>
          <p:cNvSpPr txBox="1">
            <a:spLocks/>
          </p:cNvSpPr>
          <p:nvPr/>
        </p:nvSpPr>
        <p:spPr>
          <a:xfrm>
            <a:off x="7608785" y="4077072"/>
            <a:ext cx="2635600" cy="331057"/>
          </a:xfrm>
          <a:prstGeom prst="rect">
            <a:avLst/>
          </a:prstGeom>
          <a:solidFill>
            <a:srgbClr val="004875"/>
          </a:solidFill>
          <a:ln>
            <a:noFill/>
          </a:ln>
        </p:spPr>
        <p:txBody>
          <a:bodyPr vert="horz" lIns="91429" tIns="45715" rIns="91429" bIns="45715" rtlCol="0" anchor="ctr">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1" dirty="0" smtClean="0">
                <a:solidFill>
                  <a:srgbClr val="FFC000"/>
                </a:solidFill>
              </a:rPr>
              <a:t>Time Stamp view</a:t>
            </a:r>
            <a:endParaRPr lang="en-US" sz="1200" b="1" dirty="0">
              <a:solidFill>
                <a:srgbClr val="FFC000"/>
              </a:solidFill>
            </a:endParaRPr>
          </a:p>
        </p:txBody>
      </p:sp>
    </p:spTree>
    <p:extLst>
      <p:ext uri="{BB962C8B-B14F-4D97-AF65-F5344CB8AC3E}">
        <p14:creationId xmlns:p14="http://schemas.microsoft.com/office/powerpoint/2010/main" val="2011746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0279512" y="411104"/>
            <a:ext cx="1812453" cy="345565"/>
          </a:xfrm>
          <a:prstGeom prst="rect">
            <a:avLst/>
          </a:prstGeom>
        </p:spPr>
      </p:pic>
      <p:sp>
        <p:nvSpPr>
          <p:cNvPr id="8" name="TextBox 7"/>
          <p:cNvSpPr txBox="1"/>
          <p:nvPr/>
        </p:nvSpPr>
        <p:spPr>
          <a:xfrm>
            <a:off x="175485" y="622049"/>
            <a:ext cx="8308152" cy="276927"/>
          </a:xfrm>
          <a:prstGeom prst="rect">
            <a:avLst/>
          </a:prstGeom>
          <a:noFill/>
        </p:spPr>
        <p:txBody>
          <a:bodyPr wrap="square" rtlCol="0">
            <a:spAutoFit/>
          </a:bodyPr>
          <a:lstStyle/>
          <a:p>
            <a:r>
              <a:rPr lang="en-US" sz="1200" dirty="0" smtClean="0"/>
              <a:t>Detecting bearing wear through vibration monitoring</a:t>
            </a:r>
            <a:endParaRPr lang="en-US" sz="1200" dirty="0"/>
          </a:p>
        </p:txBody>
      </p:sp>
      <p:sp>
        <p:nvSpPr>
          <p:cNvPr id="12" name="TextBox 11"/>
          <p:cNvSpPr txBox="1"/>
          <p:nvPr/>
        </p:nvSpPr>
        <p:spPr>
          <a:xfrm>
            <a:off x="175484" y="295124"/>
            <a:ext cx="8308152" cy="461545"/>
          </a:xfrm>
          <a:prstGeom prst="rect">
            <a:avLst/>
          </a:prstGeom>
          <a:noFill/>
        </p:spPr>
        <p:txBody>
          <a:bodyPr wrap="square" rtlCol="0">
            <a:spAutoFit/>
          </a:bodyPr>
          <a:lstStyle/>
          <a:p>
            <a:r>
              <a:rPr lang="en-US" sz="2399" dirty="0" smtClean="0">
                <a:solidFill>
                  <a:srgbClr val="2150A1"/>
                </a:solidFill>
              </a:rPr>
              <a:t>K6CM </a:t>
            </a:r>
            <a:r>
              <a:rPr lang="en-US" sz="2399" dirty="0" smtClean="0">
                <a:solidFill>
                  <a:srgbClr val="2150A1"/>
                </a:solidFill>
              </a:rPr>
              <a:t>VBM– Vibration/Temperature Monitor</a:t>
            </a:r>
            <a:endParaRPr lang="en-US" sz="2399" dirty="0">
              <a:solidFill>
                <a:srgbClr val="2150A1"/>
              </a:solidFill>
            </a:endParaRPr>
          </a:p>
        </p:txBody>
      </p:sp>
      <p:pic>
        <p:nvPicPr>
          <p:cNvPr id="3" name="Picture 2"/>
          <p:cNvPicPr>
            <a:picLocks noChangeAspect="1"/>
          </p:cNvPicPr>
          <p:nvPr/>
        </p:nvPicPr>
        <p:blipFill>
          <a:blip r:embed="rId4"/>
          <a:stretch>
            <a:fillRect/>
          </a:stretch>
        </p:blipFill>
        <p:spPr>
          <a:xfrm>
            <a:off x="2205980" y="1115232"/>
            <a:ext cx="7344816" cy="4768250"/>
          </a:xfrm>
          <a:prstGeom prst="rect">
            <a:avLst/>
          </a:prstGeom>
        </p:spPr>
      </p:pic>
    </p:spTree>
    <p:extLst>
      <p:ext uri="{BB962C8B-B14F-4D97-AF65-F5344CB8AC3E}">
        <p14:creationId xmlns:p14="http://schemas.microsoft.com/office/powerpoint/2010/main" val="16779359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extLst mod="1">
    <p:ext uri="{E180D4A7-C9FB-4DFB-919C-405C955672EB}">
      <p14:showEvtLst xmlns:p14="http://schemas.microsoft.com/office/powerpoint/2010/main">
        <p14:playEvt time="96" objId="15"/>
        <p14:stopEvt time="26825" objId="15"/>
      </p14:showEvtLst>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67596" y="330048"/>
            <a:ext cx="8308152" cy="461545"/>
          </a:xfrm>
          <a:prstGeom prst="rect">
            <a:avLst/>
          </a:prstGeom>
          <a:noFill/>
        </p:spPr>
        <p:txBody>
          <a:bodyPr wrap="square" rtlCol="0">
            <a:spAutoFit/>
          </a:bodyPr>
          <a:lstStyle/>
          <a:p>
            <a:r>
              <a:rPr lang="en-US" sz="2399" dirty="0" smtClean="0">
                <a:solidFill>
                  <a:srgbClr val="2150A1"/>
                </a:solidFill>
              </a:rPr>
              <a:t>Industrial Fires</a:t>
            </a:r>
            <a:endParaRPr lang="en-US" sz="2399" dirty="0">
              <a:solidFill>
                <a:srgbClr val="2150A1"/>
              </a:solidFill>
            </a:endParaRPr>
          </a:p>
        </p:txBody>
      </p:sp>
      <p:sp>
        <p:nvSpPr>
          <p:cNvPr id="14" name="Text Placeholder 2"/>
          <p:cNvSpPr txBox="1">
            <a:spLocks/>
          </p:cNvSpPr>
          <p:nvPr/>
        </p:nvSpPr>
        <p:spPr>
          <a:xfrm>
            <a:off x="189755" y="3500748"/>
            <a:ext cx="3960441" cy="2177277"/>
          </a:xfrm>
          <a:prstGeom prst="rect">
            <a:avLst/>
          </a:prstGeom>
          <a:solidFill>
            <a:srgbClr val="004875"/>
          </a:solidFill>
          <a:ln>
            <a:noFill/>
          </a:ln>
        </p:spPr>
        <p:txBody>
          <a:bodyPr vert="horz" lIns="91405" tIns="45703" rIns="91405" bIns="45703" rtlCol="0" anchor="t">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400" b="1" dirty="0" smtClean="0">
                <a:solidFill>
                  <a:srgbClr val="FFC000"/>
                </a:solidFill>
              </a:rPr>
              <a:t>An average of 37,000 industrial fires occur in the US each year</a:t>
            </a:r>
          </a:p>
          <a:p>
            <a:pPr marL="285750" indent="-285750">
              <a:buFont typeface="Arial" panose="020B0604020202020204" pitchFamily="34" charset="0"/>
              <a:buChar char="•"/>
            </a:pPr>
            <a:r>
              <a:rPr lang="en-US" sz="1400" dirty="0" smtClean="0">
                <a:solidFill>
                  <a:schemeClr val="accent1">
                    <a:lumMod val="20000"/>
                    <a:lumOff val="80000"/>
                  </a:schemeClr>
                </a:solidFill>
              </a:rPr>
              <a:t>Electrical distribution and lighting equipment was found to be the leading cause</a:t>
            </a:r>
          </a:p>
          <a:p>
            <a:pPr marL="171450" indent="-171450">
              <a:buFont typeface="Arial" panose="020B0604020202020204" pitchFamily="34" charset="0"/>
              <a:buChar char="•"/>
            </a:pPr>
            <a:r>
              <a:rPr lang="en-US" sz="1400" dirty="0" smtClean="0">
                <a:solidFill>
                  <a:schemeClr val="accent1">
                    <a:lumMod val="20000"/>
                    <a:lumOff val="80000"/>
                  </a:schemeClr>
                </a:solidFill>
              </a:rPr>
              <a:t>Average </a:t>
            </a:r>
            <a:r>
              <a:rPr lang="en-US" sz="1400" dirty="0">
                <a:solidFill>
                  <a:schemeClr val="accent1">
                    <a:lumMod val="20000"/>
                    <a:lumOff val="80000"/>
                  </a:schemeClr>
                </a:solidFill>
              </a:rPr>
              <a:t>cost of thermal inspection </a:t>
            </a:r>
            <a:r>
              <a:rPr lang="en-US" sz="1400" dirty="0">
                <a:solidFill>
                  <a:srgbClr val="FFC000"/>
                </a:solidFill>
              </a:rPr>
              <a:t>$2500 USD</a:t>
            </a:r>
          </a:p>
          <a:p>
            <a:pPr marL="171450" indent="-171450">
              <a:buFont typeface="Arial" panose="020B0604020202020204" pitchFamily="34" charset="0"/>
              <a:buChar char="•"/>
            </a:pPr>
            <a:r>
              <a:rPr lang="en-US" sz="1400" dirty="0">
                <a:solidFill>
                  <a:schemeClr val="accent1">
                    <a:lumMod val="20000"/>
                    <a:lumOff val="80000"/>
                  </a:schemeClr>
                </a:solidFill>
              </a:rPr>
              <a:t>Cost of a panel repair from an electrical fire </a:t>
            </a:r>
            <a:r>
              <a:rPr lang="en-US" sz="1400" dirty="0">
                <a:solidFill>
                  <a:srgbClr val="FFC000"/>
                </a:solidFill>
              </a:rPr>
              <a:t>$80,000 USD </a:t>
            </a:r>
            <a:r>
              <a:rPr lang="en-US" sz="1400" dirty="0">
                <a:solidFill>
                  <a:schemeClr val="accent1">
                    <a:lumMod val="20000"/>
                    <a:lumOff val="80000"/>
                  </a:schemeClr>
                </a:solidFill>
              </a:rPr>
              <a:t>(based on internal study)</a:t>
            </a:r>
          </a:p>
          <a:p>
            <a:pPr marL="342900" indent="-342900">
              <a:buFont typeface="Arial" panose="020B0604020202020204" pitchFamily="34" charset="0"/>
              <a:buChar char="•"/>
            </a:pPr>
            <a:endParaRPr lang="en-US" sz="1400" dirty="0" smtClean="0">
              <a:solidFill>
                <a:schemeClr val="accent1">
                  <a:lumMod val="20000"/>
                  <a:lumOff val="80000"/>
                </a:schemeClr>
              </a:solidFill>
            </a:endParaRPr>
          </a:p>
          <a:p>
            <a:pPr marL="342901" indent="-342900">
              <a:buFont typeface="Arial" panose="020B0604020202020204" pitchFamily="34" charset="0"/>
              <a:buChar char="•"/>
            </a:pPr>
            <a:endParaRPr lang="en-US" sz="1300" dirty="0">
              <a:solidFill>
                <a:schemeClr val="accent1">
                  <a:lumMod val="20000"/>
                  <a:lumOff val="80000"/>
                </a:schemeClr>
              </a:solidFill>
            </a:endParaRPr>
          </a:p>
          <a:p>
            <a:pPr algn="ctr"/>
            <a:endParaRPr lang="en-US" sz="1200" b="1" dirty="0" smtClean="0">
              <a:solidFill>
                <a:schemeClr val="accent1">
                  <a:lumMod val="20000"/>
                  <a:lumOff val="80000"/>
                </a:schemeClr>
              </a:solidFill>
            </a:endParaRPr>
          </a:p>
        </p:txBody>
      </p:sp>
      <p:pic>
        <p:nvPicPr>
          <p:cNvPr id="15" name="Picture 14"/>
          <p:cNvPicPr>
            <a:picLocks noChangeAspect="1"/>
          </p:cNvPicPr>
          <p:nvPr/>
        </p:nvPicPr>
        <p:blipFill>
          <a:blip r:embed="rId3"/>
          <a:stretch>
            <a:fillRect/>
          </a:stretch>
        </p:blipFill>
        <p:spPr>
          <a:xfrm>
            <a:off x="7742428" y="845379"/>
            <a:ext cx="3896600" cy="2225218"/>
          </a:xfrm>
          <a:prstGeom prst="rect">
            <a:avLst/>
          </a:prstGeom>
        </p:spPr>
      </p:pic>
      <p:pic>
        <p:nvPicPr>
          <p:cNvPr id="16" name="Picture 15"/>
          <p:cNvPicPr>
            <a:picLocks noChangeAspect="1"/>
          </p:cNvPicPr>
          <p:nvPr/>
        </p:nvPicPr>
        <p:blipFill>
          <a:blip r:embed="rId4"/>
          <a:stretch>
            <a:fillRect/>
          </a:stretch>
        </p:blipFill>
        <p:spPr>
          <a:xfrm>
            <a:off x="189756" y="1103780"/>
            <a:ext cx="3960440" cy="2266954"/>
          </a:xfrm>
          <a:prstGeom prst="rect">
            <a:avLst/>
          </a:prstGeom>
        </p:spPr>
      </p:pic>
      <p:pic>
        <p:nvPicPr>
          <p:cNvPr id="17" name="Picture 16"/>
          <p:cNvPicPr>
            <a:picLocks noChangeAspect="1"/>
          </p:cNvPicPr>
          <p:nvPr/>
        </p:nvPicPr>
        <p:blipFill>
          <a:blip r:embed="rId5"/>
          <a:stretch>
            <a:fillRect/>
          </a:stretch>
        </p:blipFill>
        <p:spPr>
          <a:xfrm>
            <a:off x="4523746" y="4642340"/>
            <a:ext cx="1080317" cy="960228"/>
          </a:xfrm>
          <a:prstGeom prst="ellipse">
            <a:avLst/>
          </a:prstGeom>
          <a:ln w="63500" cap="rnd">
            <a:solidFill>
              <a:schemeClr val="accent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8" name="Picture 17"/>
          <p:cNvPicPr>
            <a:picLocks noChangeAspect="1"/>
          </p:cNvPicPr>
          <p:nvPr/>
        </p:nvPicPr>
        <p:blipFill rotWithShape="1">
          <a:blip r:embed="rId6"/>
          <a:srcRect l="380" t="-3209" r="-380" b="3209"/>
          <a:stretch/>
        </p:blipFill>
        <p:spPr>
          <a:xfrm rot="16200000">
            <a:off x="4580974" y="2835615"/>
            <a:ext cx="1015476" cy="1166031"/>
          </a:xfrm>
          <a:prstGeom prst="ellipse">
            <a:avLst/>
          </a:prstGeom>
          <a:ln w="63500" cap="rnd">
            <a:solidFill>
              <a:schemeClr val="accent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9" name="Picture 18"/>
          <p:cNvPicPr>
            <a:picLocks noChangeAspect="1"/>
          </p:cNvPicPr>
          <p:nvPr/>
        </p:nvPicPr>
        <p:blipFill>
          <a:blip r:embed="rId7"/>
          <a:stretch>
            <a:fillRect/>
          </a:stretch>
        </p:blipFill>
        <p:spPr>
          <a:xfrm>
            <a:off x="4416994" y="1187181"/>
            <a:ext cx="1254733" cy="1161699"/>
          </a:xfrm>
          <a:prstGeom prst="ellipse">
            <a:avLst/>
          </a:prstGeom>
          <a:ln w="63500" cap="rnd">
            <a:solidFill>
              <a:schemeClr val="accent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 name="Picture 19"/>
          <p:cNvPicPr>
            <a:picLocks noChangeAspect="1"/>
          </p:cNvPicPr>
          <p:nvPr/>
        </p:nvPicPr>
        <p:blipFill>
          <a:blip r:embed="rId8"/>
          <a:stretch>
            <a:fillRect/>
          </a:stretch>
        </p:blipFill>
        <p:spPr>
          <a:xfrm>
            <a:off x="6324839" y="4603084"/>
            <a:ext cx="980838" cy="982950"/>
          </a:xfrm>
          <a:prstGeom prst="ellipse">
            <a:avLst/>
          </a:prstGeom>
          <a:ln w="63500" cap="rnd">
            <a:solidFill>
              <a:schemeClr val="accent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1" name="Picture 20"/>
          <p:cNvPicPr>
            <a:picLocks noChangeAspect="1"/>
          </p:cNvPicPr>
          <p:nvPr/>
        </p:nvPicPr>
        <p:blipFill>
          <a:blip r:embed="rId9"/>
          <a:stretch>
            <a:fillRect/>
          </a:stretch>
        </p:blipFill>
        <p:spPr>
          <a:xfrm>
            <a:off x="6056044" y="1207471"/>
            <a:ext cx="1205116" cy="1141409"/>
          </a:xfrm>
          <a:prstGeom prst="ellipse">
            <a:avLst/>
          </a:prstGeom>
          <a:ln w="63500" cap="rnd">
            <a:solidFill>
              <a:schemeClr val="accent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2" name="Picture 21"/>
          <p:cNvPicPr>
            <a:picLocks noChangeAspect="1"/>
          </p:cNvPicPr>
          <p:nvPr/>
        </p:nvPicPr>
        <p:blipFill>
          <a:blip r:embed="rId10"/>
          <a:stretch>
            <a:fillRect/>
          </a:stretch>
        </p:blipFill>
        <p:spPr>
          <a:xfrm>
            <a:off x="6214086" y="2906164"/>
            <a:ext cx="1114599" cy="1029713"/>
          </a:xfrm>
          <a:prstGeom prst="ellipse">
            <a:avLst/>
          </a:prstGeom>
          <a:ln w="63500" cap="rnd">
            <a:solidFill>
              <a:schemeClr val="accent2">
                <a:lumMod val="60000"/>
                <a:lumOff val="4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25" name="TextBox 24"/>
          <p:cNvSpPr txBox="1"/>
          <p:nvPr/>
        </p:nvSpPr>
        <p:spPr>
          <a:xfrm>
            <a:off x="167596" y="656973"/>
            <a:ext cx="11903479" cy="276999"/>
          </a:xfrm>
          <a:prstGeom prst="rect">
            <a:avLst/>
          </a:prstGeom>
          <a:noFill/>
        </p:spPr>
        <p:txBody>
          <a:bodyPr wrap="square" rtlCol="0">
            <a:spAutoFit/>
          </a:bodyPr>
          <a:lstStyle/>
          <a:p>
            <a:r>
              <a:rPr lang="en-US" sz="1200" dirty="0" smtClean="0"/>
              <a:t> </a:t>
            </a:r>
            <a:endParaRPr lang="en-US" sz="1200" dirty="0"/>
          </a:p>
        </p:txBody>
      </p:sp>
      <p:sp>
        <p:nvSpPr>
          <p:cNvPr id="23" name="Rectangle 22"/>
          <p:cNvSpPr/>
          <p:nvPr/>
        </p:nvSpPr>
        <p:spPr>
          <a:xfrm>
            <a:off x="5874713" y="2491927"/>
            <a:ext cx="1582164" cy="276999"/>
          </a:xfrm>
          <a:prstGeom prst="rect">
            <a:avLst/>
          </a:prstGeom>
        </p:spPr>
        <p:txBody>
          <a:bodyPr wrap="none">
            <a:spAutoFit/>
          </a:bodyPr>
          <a:lstStyle/>
          <a:p>
            <a:pPr defTabSz="914126">
              <a:defRPr/>
            </a:pPr>
            <a:r>
              <a:rPr kumimoji="1" lang="en-US" altLang="ja-JP" sz="1200" dirty="0" smtClean="0">
                <a:latin typeface="Calibri" panose="020F0502020204030204" pitchFamily="34" charset="0"/>
                <a:cs typeface="Calibri" panose="020F0502020204030204" pitchFamily="34" charset="0"/>
              </a:rPr>
              <a:t>Contactor overheating</a:t>
            </a:r>
            <a:endParaRPr kumimoji="1" lang="ja-JP" altLang="en-US" sz="1200" dirty="0">
              <a:latin typeface="Calibri" panose="020F0502020204030204" pitchFamily="34" charset="0"/>
              <a:cs typeface="Calibri" panose="020F0502020204030204" pitchFamily="34" charset="0"/>
            </a:endParaRPr>
          </a:p>
        </p:txBody>
      </p:sp>
      <p:sp>
        <p:nvSpPr>
          <p:cNvPr id="24" name="Rectangle 23"/>
          <p:cNvSpPr/>
          <p:nvPr/>
        </p:nvSpPr>
        <p:spPr>
          <a:xfrm>
            <a:off x="4379755" y="4053522"/>
            <a:ext cx="1444700" cy="461665"/>
          </a:xfrm>
          <a:prstGeom prst="rect">
            <a:avLst/>
          </a:prstGeom>
        </p:spPr>
        <p:txBody>
          <a:bodyPr wrap="square">
            <a:spAutoFit/>
          </a:bodyPr>
          <a:lstStyle/>
          <a:p>
            <a:pPr defTabSz="914126">
              <a:defRPr/>
            </a:pPr>
            <a:r>
              <a:rPr kumimoji="1" lang="en-US" altLang="ja-JP" sz="1200" dirty="0" smtClean="0">
                <a:latin typeface="Calibri" panose="020F0502020204030204" pitchFamily="34" charset="0"/>
                <a:cs typeface="Calibri" panose="020F0502020204030204" pitchFamily="34" charset="0"/>
              </a:rPr>
              <a:t>Solid State Relays</a:t>
            </a:r>
          </a:p>
          <a:p>
            <a:pPr defTabSz="914126">
              <a:defRPr/>
            </a:pPr>
            <a:r>
              <a:rPr kumimoji="1" lang="en-US" altLang="ja-JP" sz="1200" dirty="0" smtClean="0">
                <a:latin typeface="Calibri" panose="020F0502020204030204" pitchFamily="34" charset="0"/>
                <a:cs typeface="Calibri" panose="020F0502020204030204" pitchFamily="34" charset="0"/>
              </a:rPr>
              <a:t>Overheating</a:t>
            </a:r>
            <a:endParaRPr kumimoji="1" lang="ja-JP" altLang="en-US" sz="1200" dirty="0">
              <a:latin typeface="Calibri" panose="020F0502020204030204" pitchFamily="34" charset="0"/>
              <a:cs typeface="Calibri" panose="020F0502020204030204" pitchFamily="34" charset="0"/>
            </a:endParaRPr>
          </a:p>
        </p:txBody>
      </p:sp>
      <p:sp>
        <p:nvSpPr>
          <p:cNvPr id="26" name="Rectangle 25"/>
          <p:cNvSpPr/>
          <p:nvPr/>
        </p:nvSpPr>
        <p:spPr>
          <a:xfrm>
            <a:off x="5894316" y="4118489"/>
            <a:ext cx="1871903" cy="461665"/>
          </a:xfrm>
          <a:prstGeom prst="rect">
            <a:avLst/>
          </a:prstGeom>
        </p:spPr>
        <p:txBody>
          <a:bodyPr wrap="square">
            <a:spAutoFit/>
          </a:bodyPr>
          <a:lstStyle/>
          <a:p>
            <a:pPr algn="ctr" defTabSz="914126">
              <a:defRPr/>
            </a:pPr>
            <a:r>
              <a:rPr kumimoji="1" lang="en-US" altLang="ja-JP" sz="1200" dirty="0" smtClean="0">
                <a:latin typeface="Calibri" panose="020F0502020204030204" pitchFamily="34" charset="0"/>
                <a:cs typeface="Calibri" panose="020F0502020204030204" pitchFamily="34" charset="0"/>
              </a:rPr>
              <a:t>Variable frequency drive overheating</a:t>
            </a:r>
            <a:endParaRPr kumimoji="1" lang="ja-JP" altLang="en-US" sz="1200" dirty="0">
              <a:latin typeface="Calibri" panose="020F0502020204030204" pitchFamily="34" charset="0"/>
              <a:cs typeface="Calibri" panose="020F0502020204030204" pitchFamily="34" charset="0"/>
            </a:endParaRPr>
          </a:p>
        </p:txBody>
      </p:sp>
      <p:sp>
        <p:nvSpPr>
          <p:cNvPr id="27" name="Rectangle 26"/>
          <p:cNvSpPr/>
          <p:nvPr/>
        </p:nvSpPr>
        <p:spPr>
          <a:xfrm>
            <a:off x="6389185" y="5678025"/>
            <a:ext cx="1067692" cy="461665"/>
          </a:xfrm>
          <a:prstGeom prst="rect">
            <a:avLst/>
          </a:prstGeom>
        </p:spPr>
        <p:txBody>
          <a:bodyPr wrap="square">
            <a:spAutoFit/>
          </a:bodyPr>
          <a:lstStyle/>
          <a:p>
            <a:pPr defTabSz="914126">
              <a:defRPr/>
            </a:pPr>
            <a:r>
              <a:rPr kumimoji="1" lang="en-US" altLang="ja-JP" sz="1200" dirty="0" smtClean="0">
                <a:latin typeface="Calibri" panose="020F0502020204030204" pitchFamily="34" charset="0"/>
                <a:cs typeface="Calibri" panose="020F0502020204030204" pitchFamily="34" charset="0"/>
              </a:rPr>
              <a:t>Overheating transformers</a:t>
            </a:r>
            <a:endParaRPr kumimoji="1" lang="ja-JP" altLang="en-US" sz="1200" dirty="0">
              <a:latin typeface="Calibri" panose="020F0502020204030204" pitchFamily="34" charset="0"/>
              <a:cs typeface="Calibri" panose="020F0502020204030204" pitchFamily="34" charset="0"/>
            </a:endParaRPr>
          </a:p>
        </p:txBody>
      </p:sp>
      <p:sp>
        <p:nvSpPr>
          <p:cNvPr id="28" name="Rectangle 27"/>
          <p:cNvSpPr/>
          <p:nvPr/>
        </p:nvSpPr>
        <p:spPr>
          <a:xfrm>
            <a:off x="4279804" y="5678025"/>
            <a:ext cx="1979773" cy="276999"/>
          </a:xfrm>
          <a:prstGeom prst="rect">
            <a:avLst/>
          </a:prstGeom>
        </p:spPr>
        <p:txBody>
          <a:bodyPr wrap="none">
            <a:spAutoFit/>
          </a:bodyPr>
          <a:lstStyle/>
          <a:p>
            <a:pPr defTabSz="914126">
              <a:defRPr/>
            </a:pPr>
            <a:r>
              <a:rPr kumimoji="1" lang="en-US" altLang="ja-JP" sz="1200" dirty="0" smtClean="0">
                <a:latin typeface="Calibri" panose="020F0502020204030204" pitchFamily="34" charset="0"/>
                <a:cs typeface="Calibri" panose="020F0502020204030204" pitchFamily="34" charset="0"/>
              </a:rPr>
              <a:t>Wiring insulation breakdown</a:t>
            </a:r>
            <a:endParaRPr kumimoji="1" lang="ja-JP" altLang="en-US" sz="1200" dirty="0">
              <a:latin typeface="Calibri" panose="020F0502020204030204" pitchFamily="34" charset="0"/>
              <a:cs typeface="Calibri" panose="020F0502020204030204" pitchFamily="34" charset="0"/>
            </a:endParaRPr>
          </a:p>
        </p:txBody>
      </p:sp>
      <p:sp>
        <p:nvSpPr>
          <p:cNvPr id="29" name="Rectangle 28"/>
          <p:cNvSpPr/>
          <p:nvPr/>
        </p:nvSpPr>
        <p:spPr>
          <a:xfrm>
            <a:off x="4372381" y="2470664"/>
            <a:ext cx="1343958" cy="276999"/>
          </a:xfrm>
          <a:prstGeom prst="rect">
            <a:avLst/>
          </a:prstGeom>
        </p:spPr>
        <p:txBody>
          <a:bodyPr wrap="none">
            <a:spAutoFit/>
          </a:bodyPr>
          <a:lstStyle/>
          <a:p>
            <a:pPr defTabSz="914126">
              <a:defRPr/>
            </a:pPr>
            <a:r>
              <a:rPr kumimoji="1" lang="en-US" altLang="ja-JP" sz="1200" dirty="0" smtClean="0">
                <a:latin typeface="Calibri" panose="020F0502020204030204" pitchFamily="34" charset="0"/>
                <a:cs typeface="Calibri" panose="020F0502020204030204" pitchFamily="34" charset="0"/>
              </a:rPr>
              <a:t>Loose connections</a:t>
            </a:r>
            <a:endParaRPr kumimoji="1" lang="ja-JP" altLang="en-US" sz="1200" dirty="0">
              <a:latin typeface="Calibri" panose="020F0502020204030204" pitchFamily="34" charset="0"/>
              <a:cs typeface="Calibri" panose="020F0502020204030204" pitchFamily="34" charset="0"/>
            </a:endParaRPr>
          </a:p>
        </p:txBody>
      </p:sp>
      <p:sp>
        <p:nvSpPr>
          <p:cNvPr id="30" name="Rectangle 29"/>
          <p:cNvSpPr/>
          <p:nvPr/>
        </p:nvSpPr>
        <p:spPr>
          <a:xfrm>
            <a:off x="4523746" y="638675"/>
            <a:ext cx="3187026" cy="400110"/>
          </a:xfrm>
          <a:prstGeom prst="rect">
            <a:avLst/>
          </a:prstGeom>
        </p:spPr>
        <p:txBody>
          <a:bodyPr wrap="none">
            <a:spAutoFit/>
          </a:bodyPr>
          <a:lstStyle/>
          <a:p>
            <a:pPr defTabSz="914126">
              <a:defRPr/>
            </a:pPr>
            <a:r>
              <a:rPr kumimoji="1" lang="en-US" altLang="ja-JP" sz="2000" b="1" dirty="0" smtClean="0">
                <a:latin typeface="Calibri" panose="020F0502020204030204" pitchFamily="34" charset="0"/>
                <a:cs typeface="Calibri" panose="020F0502020204030204" pitchFamily="34" charset="0"/>
              </a:rPr>
              <a:t>Causes of control panel fires</a:t>
            </a:r>
            <a:endParaRPr kumimoji="1" lang="ja-JP" altLang="en-US" sz="2000" b="1" dirty="0">
              <a:latin typeface="Calibri" panose="020F0502020204030204" pitchFamily="34" charset="0"/>
              <a:cs typeface="Calibri" panose="020F0502020204030204" pitchFamily="34" charset="0"/>
            </a:endParaRPr>
          </a:p>
        </p:txBody>
      </p:sp>
      <p:pic>
        <p:nvPicPr>
          <p:cNvPr id="31" name="Picture 30"/>
          <p:cNvPicPr>
            <a:picLocks noChangeAspect="1"/>
          </p:cNvPicPr>
          <p:nvPr/>
        </p:nvPicPr>
        <p:blipFill rotWithShape="1">
          <a:blip r:embed="rId11"/>
          <a:srcRect t="4083" r="4707" b="785"/>
          <a:stretch/>
        </p:blipFill>
        <p:spPr>
          <a:xfrm>
            <a:off x="7762552" y="3212976"/>
            <a:ext cx="3876476" cy="2742048"/>
          </a:xfrm>
          <a:prstGeom prst="rect">
            <a:avLst/>
          </a:prstGeom>
        </p:spPr>
      </p:pic>
    </p:spTree>
    <p:extLst>
      <p:ext uri="{BB962C8B-B14F-4D97-AF65-F5344CB8AC3E}">
        <p14:creationId xmlns:p14="http://schemas.microsoft.com/office/powerpoint/2010/main" val="32407236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0271624" y="446028"/>
            <a:ext cx="1812453" cy="345565"/>
          </a:xfrm>
          <a:prstGeom prst="rect">
            <a:avLst/>
          </a:prstGeom>
        </p:spPr>
      </p:pic>
      <p:sp>
        <p:nvSpPr>
          <p:cNvPr id="8" name="TextBox 7"/>
          <p:cNvSpPr txBox="1"/>
          <p:nvPr/>
        </p:nvSpPr>
        <p:spPr>
          <a:xfrm>
            <a:off x="167597" y="656973"/>
            <a:ext cx="8308152" cy="276927"/>
          </a:xfrm>
          <a:prstGeom prst="rect">
            <a:avLst/>
          </a:prstGeom>
          <a:noFill/>
        </p:spPr>
        <p:txBody>
          <a:bodyPr wrap="square" rtlCol="0">
            <a:spAutoFit/>
          </a:bodyPr>
          <a:lstStyle/>
          <a:p>
            <a:r>
              <a:rPr lang="en-US" sz="1200" dirty="0" smtClean="0"/>
              <a:t>A remote monitoring solution to detect increases in temperature</a:t>
            </a:r>
            <a:endParaRPr lang="en-US" sz="1200" dirty="0"/>
          </a:p>
        </p:txBody>
      </p:sp>
      <p:sp>
        <p:nvSpPr>
          <p:cNvPr id="12" name="TextBox 11"/>
          <p:cNvSpPr txBox="1"/>
          <p:nvPr/>
        </p:nvSpPr>
        <p:spPr>
          <a:xfrm>
            <a:off x="167596" y="330048"/>
            <a:ext cx="8308152" cy="461545"/>
          </a:xfrm>
          <a:prstGeom prst="rect">
            <a:avLst/>
          </a:prstGeom>
          <a:noFill/>
        </p:spPr>
        <p:txBody>
          <a:bodyPr wrap="square" rtlCol="0">
            <a:spAutoFit/>
          </a:bodyPr>
          <a:lstStyle/>
          <a:p>
            <a:r>
              <a:rPr lang="en-US" sz="2399" dirty="0" smtClean="0">
                <a:solidFill>
                  <a:srgbClr val="2150A1"/>
                </a:solidFill>
              </a:rPr>
              <a:t>K6PM Thermal Condition Monitor</a:t>
            </a:r>
            <a:endParaRPr lang="en-US" sz="2399" dirty="0">
              <a:solidFill>
                <a:srgbClr val="2150A1"/>
              </a:solidFill>
            </a:endParaRPr>
          </a:p>
        </p:txBody>
      </p:sp>
      <p:sp>
        <p:nvSpPr>
          <p:cNvPr id="34" name="Text Placeholder 2"/>
          <p:cNvSpPr txBox="1">
            <a:spLocks/>
          </p:cNvSpPr>
          <p:nvPr/>
        </p:nvSpPr>
        <p:spPr>
          <a:xfrm>
            <a:off x="193903" y="1192942"/>
            <a:ext cx="4202655" cy="5090671"/>
          </a:xfrm>
          <a:prstGeom prst="rect">
            <a:avLst/>
          </a:prstGeom>
          <a:solidFill>
            <a:srgbClr val="004875"/>
          </a:solidFill>
          <a:ln>
            <a:noFill/>
          </a:ln>
        </p:spPr>
        <p:txBody>
          <a:bodyPr vert="horz" lIns="91405" tIns="45703" rIns="91405" bIns="45703" rtlCol="0" anchor="t">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300" b="1" dirty="0" smtClean="0">
                <a:solidFill>
                  <a:srgbClr val="FFC000"/>
                </a:solidFill>
              </a:rPr>
              <a:t>Key features</a:t>
            </a:r>
          </a:p>
          <a:p>
            <a:pPr marL="171450" indent="-171450">
              <a:buFont typeface="Arial" panose="020B0604020202020204" pitchFamily="34" charset="0"/>
              <a:buChar char="•"/>
            </a:pPr>
            <a:r>
              <a:rPr lang="en-US" sz="1300" dirty="0" smtClean="0">
                <a:solidFill>
                  <a:schemeClr val="accent1">
                    <a:lumMod val="20000"/>
                    <a:lumOff val="80000"/>
                  </a:schemeClr>
                </a:solidFill>
              </a:rPr>
              <a:t>DIN-rail </a:t>
            </a:r>
            <a:r>
              <a:rPr lang="en-US" sz="1300" dirty="0">
                <a:solidFill>
                  <a:schemeClr val="accent1">
                    <a:lumMod val="20000"/>
                    <a:lumOff val="80000"/>
                  </a:schemeClr>
                </a:solidFill>
              </a:rPr>
              <a:t>mount controller with LCD display and alarm bar</a:t>
            </a:r>
          </a:p>
          <a:p>
            <a:pPr marL="171450" indent="-171450">
              <a:buFont typeface="Arial" panose="020B0604020202020204" pitchFamily="34" charset="0"/>
              <a:buChar char="•"/>
            </a:pPr>
            <a:r>
              <a:rPr lang="en-US" sz="1300" dirty="0" smtClean="0">
                <a:solidFill>
                  <a:schemeClr val="accent1">
                    <a:lumMod val="20000"/>
                    <a:lumOff val="80000"/>
                  </a:schemeClr>
                </a:solidFill>
              </a:rPr>
              <a:t>Thermal Infrared Sensors </a:t>
            </a:r>
          </a:p>
          <a:p>
            <a:r>
              <a:rPr lang="en-US" sz="1300" dirty="0">
                <a:solidFill>
                  <a:schemeClr val="accent1">
                    <a:lumMod val="20000"/>
                    <a:lumOff val="80000"/>
                  </a:schemeClr>
                </a:solidFill>
              </a:rPr>
              <a:t>	</a:t>
            </a:r>
            <a:r>
              <a:rPr lang="en-US" sz="1300" dirty="0" smtClean="0">
                <a:solidFill>
                  <a:schemeClr val="accent1">
                    <a:lumMod val="20000"/>
                    <a:lumOff val="80000"/>
                  </a:schemeClr>
                </a:solidFill>
              </a:rPr>
              <a:t>(can use up to 31 sensors per controller)</a:t>
            </a:r>
            <a:endParaRPr lang="en-US" sz="1300" dirty="0">
              <a:solidFill>
                <a:schemeClr val="accent1">
                  <a:lumMod val="20000"/>
                  <a:lumOff val="80000"/>
                </a:schemeClr>
              </a:solidFill>
            </a:endParaRPr>
          </a:p>
          <a:p>
            <a:pPr marL="171450" indent="-171450">
              <a:buFont typeface="Arial" panose="020B0604020202020204" pitchFamily="34" charset="0"/>
              <a:buChar char="•"/>
            </a:pPr>
            <a:r>
              <a:rPr lang="en-US" sz="1300" dirty="0">
                <a:solidFill>
                  <a:schemeClr val="accent1">
                    <a:lumMod val="20000"/>
                    <a:lumOff val="80000"/>
                  </a:schemeClr>
                </a:solidFill>
              </a:rPr>
              <a:t>Transistor outputs for external alarms</a:t>
            </a:r>
          </a:p>
          <a:p>
            <a:pPr marL="171450" indent="-171450">
              <a:buFont typeface="Arial" panose="020B0604020202020204" pitchFamily="34" charset="0"/>
              <a:buChar char="•"/>
            </a:pPr>
            <a:r>
              <a:rPr lang="en-US" sz="1300" dirty="0" smtClean="0">
                <a:solidFill>
                  <a:schemeClr val="accent1">
                    <a:lumMod val="20000"/>
                    <a:lumOff val="80000"/>
                  </a:schemeClr>
                </a:solidFill>
              </a:rPr>
              <a:t>Free PC monitoring software</a:t>
            </a:r>
          </a:p>
          <a:p>
            <a:pPr marL="171450" indent="-171450">
              <a:buFont typeface="Arial" panose="020B0604020202020204" pitchFamily="34" charset="0"/>
              <a:buChar char="•"/>
            </a:pPr>
            <a:r>
              <a:rPr lang="en-US" sz="1300" dirty="0">
                <a:solidFill>
                  <a:schemeClr val="accent1">
                    <a:lumMod val="20000"/>
                    <a:lumOff val="80000"/>
                  </a:schemeClr>
                </a:solidFill>
              </a:rPr>
              <a:t>Ethernet/IP &amp; Modbus TCP </a:t>
            </a:r>
            <a:r>
              <a:rPr lang="en-US" sz="1300" dirty="0" smtClean="0">
                <a:solidFill>
                  <a:schemeClr val="accent1">
                    <a:lumMod val="20000"/>
                    <a:lumOff val="80000"/>
                  </a:schemeClr>
                </a:solidFill>
              </a:rPr>
              <a:t>communication</a:t>
            </a:r>
          </a:p>
          <a:p>
            <a:r>
              <a:rPr lang="en-US" sz="1300" b="1" dirty="0" smtClean="0">
                <a:solidFill>
                  <a:srgbClr val="FFC000"/>
                </a:solidFill>
              </a:rPr>
              <a:t>Specifications</a:t>
            </a:r>
            <a:endParaRPr lang="en-US" sz="1300" b="1" dirty="0">
              <a:solidFill>
                <a:srgbClr val="FFC000"/>
              </a:solidFill>
            </a:endParaRPr>
          </a:p>
          <a:p>
            <a:pPr marL="171450" indent="-171450">
              <a:buFont typeface="Arial" panose="020B0604020202020204" pitchFamily="34" charset="0"/>
              <a:buChar char="•"/>
            </a:pPr>
            <a:r>
              <a:rPr lang="en-US" sz="1300" dirty="0">
                <a:solidFill>
                  <a:schemeClr val="accent1">
                    <a:lumMod val="20000"/>
                    <a:lumOff val="80000"/>
                  </a:schemeClr>
                </a:solidFill>
              </a:rPr>
              <a:t>24VDC input voltage</a:t>
            </a:r>
          </a:p>
          <a:p>
            <a:pPr marL="171450" indent="-171450">
              <a:buFont typeface="Arial" panose="020B0604020202020204" pitchFamily="34" charset="0"/>
              <a:buChar char="•"/>
            </a:pPr>
            <a:r>
              <a:rPr lang="en-US" sz="1300" dirty="0" smtClean="0">
                <a:solidFill>
                  <a:schemeClr val="accent1">
                    <a:lumMod val="20000"/>
                    <a:lumOff val="80000"/>
                  </a:schemeClr>
                </a:solidFill>
              </a:rPr>
              <a:t>Temperature monitoring range : 0-200°C</a:t>
            </a:r>
          </a:p>
          <a:p>
            <a:pPr algn="ctr"/>
            <a:endParaRPr lang="en-US" sz="1200" b="1" dirty="0" smtClean="0">
              <a:solidFill>
                <a:schemeClr val="accent1">
                  <a:lumMod val="20000"/>
                  <a:lumOff val="80000"/>
                </a:schemeClr>
              </a:solidFill>
            </a:endParaRPr>
          </a:p>
          <a:p>
            <a:pPr algn="ctr"/>
            <a:endParaRPr lang="en-US" sz="1200" b="1" dirty="0" smtClean="0">
              <a:solidFill>
                <a:schemeClr val="accent1">
                  <a:lumMod val="20000"/>
                  <a:lumOff val="80000"/>
                </a:schemeClr>
              </a:solidFill>
            </a:endParaRPr>
          </a:p>
        </p:txBody>
      </p:sp>
      <p:pic>
        <p:nvPicPr>
          <p:cNvPr id="36" name="Picture 35"/>
          <p:cNvPicPr>
            <a:picLocks noChangeAspect="1"/>
          </p:cNvPicPr>
          <p:nvPr/>
        </p:nvPicPr>
        <p:blipFill>
          <a:blip r:embed="rId4"/>
          <a:stretch>
            <a:fillRect/>
          </a:stretch>
        </p:blipFill>
        <p:spPr>
          <a:xfrm>
            <a:off x="5426107" y="3767667"/>
            <a:ext cx="2086301" cy="391084"/>
          </a:xfrm>
          <a:prstGeom prst="rect">
            <a:avLst/>
          </a:prstGeom>
        </p:spPr>
      </p:pic>
      <p:pic>
        <p:nvPicPr>
          <p:cNvPr id="13" name="図 28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1023" y="933436"/>
            <a:ext cx="1714537" cy="2461214"/>
          </a:xfrm>
          <a:prstGeom prst="rect">
            <a:avLst/>
          </a:prstGeom>
        </p:spPr>
      </p:pic>
      <p:pic>
        <p:nvPicPr>
          <p:cNvPr id="15" name="Picture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88957" y="1364709"/>
            <a:ext cx="1177463" cy="1854505"/>
          </a:xfrm>
          <a:prstGeom prst="rect">
            <a:avLst/>
          </a:prstGeom>
        </p:spPr>
      </p:pic>
      <p:pic>
        <p:nvPicPr>
          <p:cNvPr id="16" name="Content Placeholder 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971967" y="4215068"/>
            <a:ext cx="2599313" cy="2164251"/>
          </a:xfrm>
          <a:prstGeom prst="rect">
            <a:avLst/>
          </a:prstGeom>
        </p:spPr>
      </p:pic>
      <p:pic>
        <p:nvPicPr>
          <p:cNvPr id="17" name="Picture 16"/>
          <p:cNvPicPr>
            <a:picLocks noChangeAspect="1"/>
          </p:cNvPicPr>
          <p:nvPr/>
        </p:nvPicPr>
        <p:blipFill>
          <a:blip r:embed="rId8"/>
          <a:stretch>
            <a:fillRect/>
          </a:stretch>
        </p:blipFill>
        <p:spPr>
          <a:xfrm>
            <a:off x="8840532" y="1052736"/>
            <a:ext cx="2862184" cy="2970776"/>
          </a:xfrm>
          <a:prstGeom prst="rect">
            <a:avLst/>
          </a:prstGeom>
        </p:spPr>
      </p:pic>
      <p:graphicFrame>
        <p:nvGraphicFramePr>
          <p:cNvPr id="19" name="Table 18"/>
          <p:cNvGraphicFramePr>
            <a:graphicFrameLocks noGrp="1"/>
          </p:cNvGraphicFramePr>
          <p:nvPr>
            <p:extLst/>
          </p:nvPr>
        </p:nvGraphicFramePr>
        <p:xfrm>
          <a:off x="6565042" y="3387236"/>
          <a:ext cx="1560419" cy="358140"/>
        </p:xfrm>
        <a:graphic>
          <a:graphicData uri="http://schemas.openxmlformats.org/drawingml/2006/table">
            <a:tbl>
              <a:tblPr>
                <a:tableStyleId>{5C22544A-7EE6-4342-B048-85BDC9FD1C3A}</a:tableStyleId>
              </a:tblPr>
              <a:tblGrid>
                <a:gridCol w="1560419">
                  <a:extLst>
                    <a:ext uri="{9D8B030D-6E8A-4147-A177-3AD203B41FA5}">
                      <a16:colId xmlns:a16="http://schemas.microsoft.com/office/drawing/2014/main" val="2950558744"/>
                    </a:ext>
                  </a:extLst>
                </a:gridCol>
              </a:tblGrid>
              <a:tr h="184150">
                <a:tc>
                  <a:txBody>
                    <a:bodyPr/>
                    <a:lstStyle/>
                    <a:p>
                      <a:pPr algn="ctr" fontAlgn="b"/>
                      <a:r>
                        <a:rPr lang="en-US" sz="1100" b="1" u="none" strike="noStrike" dirty="0">
                          <a:effectLst/>
                        </a:rPr>
                        <a:t>K6PM-THMD-EIP</a:t>
                      </a:r>
                      <a:endParaRPr lang="en-US" sz="1100" b="1" i="0" u="none" strike="noStrike" dirty="0">
                        <a:solidFill>
                          <a:srgbClr val="000000"/>
                        </a:solidFill>
                        <a:effectLst/>
                        <a:latin typeface="Calibri" panose="020F0502020204030204" pitchFamily="34" charset="0"/>
                      </a:endParaRPr>
                    </a:p>
                  </a:txBody>
                  <a:tcPr marL="6350" marR="6350" marT="6350" marB="0" anchor="b">
                    <a:noFill/>
                  </a:tcPr>
                </a:tc>
                <a:extLst>
                  <a:ext uri="{0D108BD9-81ED-4DB2-BD59-A6C34878D82A}">
                    <a16:rowId xmlns:a16="http://schemas.microsoft.com/office/drawing/2014/main" val="2726335828"/>
                  </a:ext>
                </a:extLst>
              </a:tr>
              <a:tr h="152090">
                <a:tc>
                  <a:txBody>
                    <a:bodyPr/>
                    <a:lstStyle/>
                    <a:p>
                      <a:pPr algn="ctr" fontAlgn="b"/>
                      <a:r>
                        <a:rPr lang="en-US" sz="1100" b="1" u="none" strike="noStrike" dirty="0">
                          <a:effectLst/>
                        </a:rPr>
                        <a:t>Controller</a:t>
                      </a:r>
                      <a:endParaRPr lang="en-US" sz="1100" b="1" i="0" u="none" strike="noStrike" dirty="0">
                        <a:solidFill>
                          <a:srgbClr val="000000"/>
                        </a:solidFill>
                        <a:effectLst/>
                        <a:latin typeface="Calibri" panose="020F0502020204030204" pitchFamily="34" charset="0"/>
                      </a:endParaRPr>
                    </a:p>
                  </a:txBody>
                  <a:tcPr marL="6350" marR="6350" marT="6350" marB="0" anchor="b">
                    <a:noFill/>
                  </a:tcPr>
                </a:tc>
                <a:extLst>
                  <a:ext uri="{0D108BD9-81ED-4DB2-BD59-A6C34878D82A}">
                    <a16:rowId xmlns:a16="http://schemas.microsoft.com/office/drawing/2014/main" val="3916523991"/>
                  </a:ext>
                </a:extLst>
              </a:tr>
            </a:tbl>
          </a:graphicData>
        </a:graphic>
      </p:graphicFrame>
      <p:graphicFrame>
        <p:nvGraphicFramePr>
          <p:cNvPr id="20" name="Table 19"/>
          <p:cNvGraphicFramePr>
            <a:graphicFrameLocks noGrp="1"/>
          </p:cNvGraphicFramePr>
          <p:nvPr>
            <p:extLst/>
          </p:nvPr>
        </p:nvGraphicFramePr>
        <p:xfrm>
          <a:off x="4716658" y="3369977"/>
          <a:ext cx="1752600" cy="368300"/>
        </p:xfrm>
        <a:graphic>
          <a:graphicData uri="http://schemas.openxmlformats.org/drawingml/2006/table">
            <a:tbl>
              <a:tblPr>
                <a:tableStyleId>{5C22544A-7EE6-4342-B048-85BDC9FD1C3A}</a:tableStyleId>
              </a:tblPr>
              <a:tblGrid>
                <a:gridCol w="1752600">
                  <a:extLst>
                    <a:ext uri="{9D8B030D-6E8A-4147-A177-3AD203B41FA5}">
                      <a16:colId xmlns:a16="http://schemas.microsoft.com/office/drawing/2014/main" val="1718666634"/>
                    </a:ext>
                  </a:extLst>
                </a:gridCol>
              </a:tblGrid>
              <a:tr h="184150">
                <a:tc>
                  <a:txBody>
                    <a:bodyPr/>
                    <a:lstStyle/>
                    <a:p>
                      <a:pPr algn="ctr" fontAlgn="b"/>
                      <a:r>
                        <a:rPr lang="en-US" sz="1100" b="1" u="none" strike="noStrike" dirty="0">
                          <a:effectLst/>
                        </a:rPr>
                        <a:t>K6PM-THS3232</a:t>
                      </a:r>
                      <a:endParaRPr lang="en-US" sz="1100" b="1" i="0" u="none" strike="noStrike" dirty="0">
                        <a:solidFill>
                          <a:srgbClr val="000000"/>
                        </a:solidFill>
                        <a:effectLst/>
                        <a:latin typeface="Calibri" panose="020F0502020204030204" pitchFamily="34" charset="0"/>
                      </a:endParaRPr>
                    </a:p>
                  </a:txBody>
                  <a:tcPr marL="6350" marR="6350" marT="6350" marB="0" anchor="b">
                    <a:noFill/>
                  </a:tcPr>
                </a:tc>
                <a:extLst>
                  <a:ext uri="{0D108BD9-81ED-4DB2-BD59-A6C34878D82A}">
                    <a16:rowId xmlns:a16="http://schemas.microsoft.com/office/drawing/2014/main" val="897703327"/>
                  </a:ext>
                </a:extLst>
              </a:tr>
              <a:tr h="184150">
                <a:tc>
                  <a:txBody>
                    <a:bodyPr/>
                    <a:lstStyle/>
                    <a:p>
                      <a:pPr algn="ctr" fontAlgn="b"/>
                      <a:r>
                        <a:rPr lang="en-US" sz="1100" b="1" u="none" strike="noStrike" dirty="0" smtClean="0">
                          <a:effectLst/>
                        </a:rPr>
                        <a:t> Thermal</a:t>
                      </a:r>
                      <a:r>
                        <a:rPr lang="en-US" sz="1100" b="1" u="none" strike="noStrike" baseline="0" dirty="0" smtClean="0">
                          <a:effectLst/>
                        </a:rPr>
                        <a:t> Infrared</a:t>
                      </a:r>
                      <a:r>
                        <a:rPr lang="en-US" sz="1100" b="1" u="none" strike="noStrike" dirty="0" smtClean="0">
                          <a:effectLst/>
                        </a:rPr>
                        <a:t> Sensor</a:t>
                      </a:r>
                      <a:endParaRPr lang="en-US" sz="1100" b="1" i="0" u="none" strike="noStrike" dirty="0">
                        <a:solidFill>
                          <a:srgbClr val="000000"/>
                        </a:solidFill>
                        <a:effectLst/>
                        <a:latin typeface="Calibri" panose="020F0502020204030204" pitchFamily="34" charset="0"/>
                      </a:endParaRPr>
                    </a:p>
                  </a:txBody>
                  <a:tcPr marL="6350" marR="6350" marT="6350" marB="0" anchor="b">
                    <a:noFill/>
                  </a:tcPr>
                </a:tc>
                <a:extLst>
                  <a:ext uri="{0D108BD9-81ED-4DB2-BD59-A6C34878D82A}">
                    <a16:rowId xmlns:a16="http://schemas.microsoft.com/office/drawing/2014/main" val="545240765"/>
                  </a:ext>
                </a:extLst>
              </a:tr>
            </a:tbl>
          </a:graphicData>
        </a:graphic>
      </p:graphicFrame>
      <p:pic>
        <p:nvPicPr>
          <p:cNvPr id="22" name="Picture 21"/>
          <p:cNvPicPr>
            <a:picLocks noChangeAspect="1"/>
          </p:cNvPicPr>
          <p:nvPr/>
        </p:nvPicPr>
        <p:blipFill>
          <a:blip r:embed="rId9"/>
          <a:stretch>
            <a:fillRect/>
          </a:stretch>
        </p:blipFill>
        <p:spPr>
          <a:xfrm>
            <a:off x="4820884" y="4138645"/>
            <a:ext cx="3726756" cy="2219549"/>
          </a:xfrm>
          <a:prstGeom prst="rect">
            <a:avLst/>
          </a:prstGeom>
        </p:spPr>
      </p:pic>
      <p:sp>
        <p:nvSpPr>
          <p:cNvPr id="2" name="Isosceles Triangle 1"/>
          <p:cNvSpPr/>
          <p:nvPr/>
        </p:nvSpPr>
        <p:spPr>
          <a:xfrm rot="7223795">
            <a:off x="6658147" y="4568582"/>
            <a:ext cx="743240" cy="948259"/>
          </a:xfrm>
          <a:prstGeom prst="triangle">
            <a:avLst/>
          </a:prstGeom>
          <a:gradFill flip="none" rotWithShape="1">
            <a:gsLst>
              <a:gs pos="0">
                <a:schemeClr val="accent3">
                  <a:lumMod val="60000"/>
                  <a:lumOff val="40000"/>
                  <a:tint val="66000"/>
                  <a:satMod val="160000"/>
                </a:schemeClr>
              </a:gs>
              <a:gs pos="50000">
                <a:schemeClr val="accent3">
                  <a:lumMod val="60000"/>
                  <a:lumOff val="40000"/>
                  <a:tint val="44500"/>
                  <a:satMod val="160000"/>
                </a:schemeClr>
              </a:gs>
              <a:gs pos="100000">
                <a:schemeClr val="accent3">
                  <a:lumMod val="60000"/>
                  <a:lumOff val="40000"/>
                  <a:tint val="23500"/>
                  <a:satMod val="160000"/>
                </a:schemeClr>
              </a:gs>
            </a:gsLst>
            <a:lin ang="5400000" scaled="1"/>
            <a:tileRect/>
          </a:gradFill>
          <a:ln>
            <a:solidFill>
              <a:schemeClr val="accent3">
                <a:lumMod val="75000"/>
              </a:schemeClr>
            </a:solidFil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dirty="0" smtClean="0">
              <a:latin typeface="Calibri" panose="020F0502020204030204" pitchFamily="34" charset="0"/>
            </a:endParaRPr>
          </a:p>
        </p:txBody>
      </p:sp>
      <p:pic>
        <p:nvPicPr>
          <p:cNvPr id="18" name="Picture 17"/>
          <p:cNvPicPr>
            <a:picLocks noChangeAspect="1"/>
          </p:cNvPicPr>
          <p:nvPr/>
        </p:nvPicPr>
        <p:blipFill>
          <a:blip r:embed="rId10"/>
          <a:stretch>
            <a:fillRect/>
          </a:stretch>
        </p:blipFill>
        <p:spPr>
          <a:xfrm>
            <a:off x="333772" y="3948220"/>
            <a:ext cx="2664296" cy="2221273"/>
          </a:xfrm>
          <a:prstGeom prst="rect">
            <a:avLst/>
          </a:prstGeom>
        </p:spPr>
      </p:pic>
      <p:sp>
        <p:nvSpPr>
          <p:cNvPr id="3" name="Rectangle 2"/>
          <p:cNvSpPr/>
          <p:nvPr/>
        </p:nvSpPr>
        <p:spPr>
          <a:xfrm>
            <a:off x="5741333" y="765887"/>
            <a:ext cx="1455848" cy="261610"/>
          </a:xfrm>
          <a:prstGeom prst="rect">
            <a:avLst/>
          </a:prstGeom>
        </p:spPr>
        <p:txBody>
          <a:bodyPr wrap="none">
            <a:spAutoFit/>
          </a:bodyPr>
          <a:lstStyle/>
          <a:p>
            <a:pPr algn="ctr" fontAlgn="b"/>
            <a:r>
              <a:rPr lang="en-US" sz="1100" b="1" dirty="0"/>
              <a:t>RS-485 connection</a:t>
            </a:r>
            <a:endParaRPr lang="en-US" sz="1100" b="1"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823744905"/>
      </p:ext>
    </p:extLst>
  </p:cSld>
  <p:clrMapOvr>
    <a:masterClrMapping/>
  </p:clrMapOvr>
  <mc:AlternateContent xmlns:mc="http://schemas.openxmlformats.org/markup-compatibility/2006" xmlns:p14="http://schemas.microsoft.com/office/powerpoint/2010/main">
    <mc:Choice Requires="p14">
      <p:transition p14:dur="10" advTm="45900"/>
    </mc:Choice>
    <mc:Fallback xmlns="">
      <p:transition advTm="4590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K6PM Demo Video</a:t>
            </a:r>
            <a:endParaRPr lang="en-US" dirty="0"/>
          </a:p>
        </p:txBody>
      </p:sp>
      <p:pic>
        <p:nvPicPr>
          <p:cNvPr id="3" name="Picture 2"/>
          <p:cNvPicPr>
            <a:picLocks noChangeAspect="1"/>
          </p:cNvPicPr>
          <p:nvPr/>
        </p:nvPicPr>
        <p:blipFill>
          <a:blip r:embed="rId2"/>
          <a:stretch>
            <a:fillRect/>
          </a:stretch>
        </p:blipFill>
        <p:spPr>
          <a:xfrm>
            <a:off x="1684337" y="942975"/>
            <a:ext cx="8820150" cy="4972050"/>
          </a:xfrm>
          <a:prstGeom prst="rect">
            <a:avLst/>
          </a:prstGeom>
        </p:spPr>
      </p:pic>
    </p:spTree>
    <p:extLst>
      <p:ext uri="{BB962C8B-B14F-4D97-AF65-F5344CB8AC3E}">
        <p14:creationId xmlns:p14="http://schemas.microsoft.com/office/powerpoint/2010/main" val="13184366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54780" y="1372136"/>
            <a:ext cx="8705699" cy="4951710"/>
          </a:xfrm>
        </p:spPr>
        <p:txBody>
          <a:bodyPr/>
          <a:lstStyle/>
          <a:p>
            <a:r>
              <a:rPr lang="en-US" dirty="0"/>
              <a:t>What is IO-Link?</a:t>
            </a:r>
          </a:p>
          <a:p>
            <a:pPr marL="804622" lvl="1" indent="-342797"/>
            <a:r>
              <a:rPr lang="en-US" dirty="0"/>
              <a:t>First I/O Technology for communication with sensors and actuators to be adopted as an international standard IEC 61131-9</a:t>
            </a:r>
          </a:p>
          <a:p>
            <a:pPr marL="804622" lvl="1" indent="-342797"/>
            <a:r>
              <a:rPr lang="en-US" dirty="0"/>
              <a:t>Developed by a consortium of 40 companies as an open network I/O Technology</a:t>
            </a:r>
          </a:p>
          <a:p>
            <a:pPr marL="804622" lvl="1" indent="-342797"/>
            <a:r>
              <a:rPr lang="en-US" dirty="0"/>
              <a:t>IO-Link is a point to point communication not a fieldbus</a:t>
            </a:r>
          </a:p>
          <a:p>
            <a:pPr marL="804622" lvl="1" indent="-342797"/>
            <a:r>
              <a:rPr lang="en-US" dirty="0"/>
              <a:t>Standardizes communication with sensors and actuators based on 3-wire format without requiring any special wiring materials</a:t>
            </a:r>
          </a:p>
          <a:p>
            <a:pPr marL="1258510" lvl="2" indent="-342797"/>
            <a:r>
              <a:rPr lang="en-US" dirty="0"/>
              <a:t>Class A and Class B 3-5 pin connecting </a:t>
            </a:r>
            <a:r>
              <a:rPr lang="en-US" dirty="0" smtClean="0"/>
              <a:t>cables</a:t>
            </a:r>
            <a:endParaRPr lang="en-US" dirty="0"/>
          </a:p>
        </p:txBody>
      </p:sp>
      <p:sp>
        <p:nvSpPr>
          <p:cNvPr id="4" name="Slide Number Placeholder 3"/>
          <p:cNvSpPr>
            <a:spLocks noGrp="1"/>
          </p:cNvSpPr>
          <p:nvPr>
            <p:ph type="sldNum" sz="quarter" idx="10"/>
          </p:nvPr>
        </p:nvSpPr>
        <p:spPr/>
        <p:txBody>
          <a:bodyPr/>
          <a:lstStyle/>
          <a:p>
            <a:pPr defTabSz="914126">
              <a:defRPr/>
            </a:pPr>
            <a:fld id="{852567EB-E0F5-45D9-B008-D1999D3890B3}" type="slidenum">
              <a:rPr lang="en-US">
                <a:solidFill>
                  <a:srgbClr val="FFFFFF"/>
                </a:solidFill>
              </a:rPr>
              <a:pPr defTabSz="914126">
                <a:defRPr/>
              </a:pPr>
              <a:t>17</a:t>
            </a:fld>
            <a:endParaRPr lang="en-US" dirty="0">
              <a:solidFill>
                <a:srgbClr val="FFFFFF"/>
              </a:solidFill>
            </a:endParaRPr>
          </a:p>
        </p:txBody>
      </p:sp>
      <p:pic>
        <p:nvPicPr>
          <p:cNvPr id="7" name="Picture 6"/>
          <p:cNvPicPr>
            <a:picLocks noChangeAspect="1"/>
          </p:cNvPicPr>
          <p:nvPr/>
        </p:nvPicPr>
        <p:blipFill>
          <a:blip r:embed="rId3"/>
          <a:stretch>
            <a:fillRect/>
          </a:stretch>
        </p:blipFill>
        <p:spPr>
          <a:xfrm>
            <a:off x="3454780" y="153253"/>
            <a:ext cx="3875665" cy="933207"/>
          </a:xfrm>
          <a:prstGeom prst="rect">
            <a:avLst/>
          </a:prstGeom>
        </p:spPr>
      </p:pic>
      <p:pic>
        <p:nvPicPr>
          <p:cNvPr id="8" name="Picture 7"/>
          <p:cNvPicPr>
            <a:picLocks noChangeAspect="1"/>
          </p:cNvPicPr>
          <p:nvPr/>
        </p:nvPicPr>
        <p:blipFill>
          <a:blip r:embed="rId4"/>
          <a:stretch>
            <a:fillRect/>
          </a:stretch>
        </p:blipFill>
        <p:spPr>
          <a:xfrm>
            <a:off x="-1" y="686515"/>
            <a:ext cx="2829343" cy="5046935"/>
          </a:xfrm>
          <a:prstGeom prst="rect">
            <a:avLst/>
          </a:prstGeom>
        </p:spPr>
      </p:pic>
    </p:spTree>
    <p:extLst>
      <p:ext uri="{BB962C8B-B14F-4D97-AF65-F5344CB8AC3E}">
        <p14:creationId xmlns:p14="http://schemas.microsoft.com/office/powerpoint/2010/main" val="27057317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274336" y="838875"/>
            <a:ext cx="2685351" cy="2713918"/>
          </a:xfrm>
          <a:prstGeom prst="rect">
            <a:avLst/>
          </a:prstGeom>
        </p:spPr>
      </p:pic>
      <p:sp>
        <p:nvSpPr>
          <p:cNvPr id="2" name="Title 1"/>
          <p:cNvSpPr>
            <a:spLocks noGrp="1"/>
          </p:cNvSpPr>
          <p:nvPr>
            <p:ph type="title"/>
          </p:nvPr>
        </p:nvSpPr>
        <p:spPr>
          <a:xfrm>
            <a:off x="5564110" y="476618"/>
            <a:ext cx="8705699" cy="575914"/>
          </a:xfrm>
        </p:spPr>
        <p:txBody>
          <a:bodyPr/>
          <a:lstStyle/>
          <a:p>
            <a:r>
              <a:rPr lang="en-US" dirty="0" smtClean="0"/>
              <a:t>E2EW/ E2E NEXT/ E3AS Sensors</a:t>
            </a:r>
            <a:endParaRPr lang="en-US" dirty="0"/>
          </a:p>
        </p:txBody>
      </p:sp>
      <p:sp>
        <p:nvSpPr>
          <p:cNvPr id="3" name="Content Placeholder 2"/>
          <p:cNvSpPr>
            <a:spLocks noGrp="1"/>
          </p:cNvSpPr>
          <p:nvPr>
            <p:ph idx="1"/>
          </p:nvPr>
        </p:nvSpPr>
        <p:spPr>
          <a:xfrm>
            <a:off x="3206834" y="1293175"/>
            <a:ext cx="8705699" cy="4953000"/>
          </a:xfrm>
        </p:spPr>
        <p:txBody>
          <a:bodyPr/>
          <a:lstStyle/>
          <a:p>
            <a:pPr marL="342797" indent="-342797">
              <a:buFont typeface="Arial" panose="020B0604020202020204" pitchFamily="34" charset="0"/>
              <a:buChar char="•"/>
            </a:pPr>
            <a:r>
              <a:rPr lang="en-US" dirty="0" smtClean="0"/>
              <a:t>Reduce equipment downtime with enhanced sensor intelligence from IO-Link enabled sensors</a:t>
            </a:r>
          </a:p>
          <a:p>
            <a:pPr marL="804622" lvl="1" indent="-342797"/>
            <a:r>
              <a:rPr lang="en-US" dirty="0" smtClean="0"/>
              <a:t>Monitor sensor failure in real time from HMI screen to determine the nature and location of the failure</a:t>
            </a:r>
          </a:p>
          <a:p>
            <a:pPr marL="804622" lvl="1" indent="-342797"/>
            <a:r>
              <a:rPr lang="en-US" dirty="0" smtClean="0"/>
              <a:t>Monitor </a:t>
            </a:r>
            <a:r>
              <a:rPr lang="en-US" dirty="0"/>
              <a:t>sensor output </a:t>
            </a:r>
            <a:r>
              <a:rPr lang="en-US" dirty="0" smtClean="0"/>
              <a:t>strength</a:t>
            </a:r>
          </a:p>
          <a:p>
            <a:pPr marL="1258511" lvl="2" indent="-342797"/>
            <a:r>
              <a:rPr lang="en-US" dirty="0" smtClean="0"/>
              <a:t>Plot </a:t>
            </a:r>
            <a:r>
              <a:rPr lang="en-US" dirty="0"/>
              <a:t>over </a:t>
            </a:r>
            <a:r>
              <a:rPr lang="en-US" dirty="0" smtClean="0"/>
              <a:t>time</a:t>
            </a:r>
            <a:endParaRPr lang="en-US" dirty="0"/>
          </a:p>
          <a:p>
            <a:pPr marL="804622" lvl="1" indent="-342797"/>
            <a:r>
              <a:rPr lang="en-US" dirty="0" smtClean="0"/>
              <a:t>Adjust sensor alerts to notify users when targets are getting too close to or too far from the sensor face</a:t>
            </a:r>
          </a:p>
          <a:p>
            <a:endParaRPr lang="en-US" dirty="0"/>
          </a:p>
        </p:txBody>
      </p:sp>
      <p:sp>
        <p:nvSpPr>
          <p:cNvPr id="4" name="Slide Number Placeholder 3"/>
          <p:cNvSpPr>
            <a:spLocks noGrp="1"/>
          </p:cNvSpPr>
          <p:nvPr>
            <p:ph type="sldNum" sz="quarter" idx="10"/>
          </p:nvPr>
        </p:nvSpPr>
        <p:spPr/>
        <p:txBody>
          <a:bodyPr/>
          <a:lstStyle/>
          <a:p>
            <a:pPr defTabSz="914126">
              <a:defRPr/>
            </a:pPr>
            <a:fld id="{852567EB-E0F5-45D9-B008-D1999D3890B3}" type="slidenum">
              <a:rPr lang="en-US">
                <a:solidFill>
                  <a:srgbClr val="FFFFFF"/>
                </a:solidFill>
              </a:rPr>
              <a:pPr defTabSz="914126">
                <a:defRPr/>
              </a:pPr>
              <a:t>18</a:t>
            </a:fld>
            <a:endParaRPr lang="en-US" dirty="0">
              <a:solidFill>
                <a:srgbClr val="FFFFFF"/>
              </a:solidFill>
            </a:endParaRPr>
          </a:p>
        </p:txBody>
      </p:sp>
      <p:pic>
        <p:nvPicPr>
          <p:cNvPr id="7" name="Picture 6"/>
          <p:cNvPicPr>
            <a:picLocks noChangeAspect="1"/>
          </p:cNvPicPr>
          <p:nvPr/>
        </p:nvPicPr>
        <p:blipFill>
          <a:blip r:embed="rId4"/>
          <a:stretch>
            <a:fillRect/>
          </a:stretch>
        </p:blipFill>
        <p:spPr>
          <a:xfrm>
            <a:off x="3240615" y="397958"/>
            <a:ext cx="2323495" cy="733234"/>
          </a:xfrm>
          <a:prstGeom prst="rect">
            <a:avLst/>
          </a:prstGeom>
        </p:spPr>
      </p:pic>
      <p:pic>
        <p:nvPicPr>
          <p:cNvPr id="9" name="Picture 8"/>
          <p:cNvPicPr>
            <a:picLocks noChangeAspect="1"/>
          </p:cNvPicPr>
          <p:nvPr/>
        </p:nvPicPr>
        <p:blipFill>
          <a:blip r:embed="rId5"/>
          <a:stretch>
            <a:fillRect/>
          </a:stretch>
        </p:blipFill>
        <p:spPr>
          <a:xfrm>
            <a:off x="4822" y="3529650"/>
            <a:ext cx="2771053" cy="1809279"/>
          </a:xfrm>
          <a:prstGeom prst="rect">
            <a:avLst/>
          </a:prstGeom>
        </p:spPr>
      </p:pic>
      <p:sp>
        <p:nvSpPr>
          <p:cNvPr id="6" name="AutoShape 2" descr="https://jpc-powerpoint.officeapps.live.com/pods/GetClipboardImage.ashx?Id=bc7fff80-a23f-4bb3-a4e2-9ee9bc4b4eea&amp;DC=GJP2&amp;wdoverrides=GetClipboardImageEnabled:true"/>
          <p:cNvSpPr>
            <a:spLocks noChangeAspect="1" noChangeArrowheads="1"/>
          </p:cNvSpPr>
          <p:nvPr/>
        </p:nvSpPr>
        <p:spPr bwMode="auto">
          <a:xfrm>
            <a:off x="212669" y="-143532"/>
            <a:ext cx="304721" cy="30472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16" tIns="45708" rIns="91416" bIns="45708" numCol="1" anchor="t" anchorCtr="0" compatLnSpc="1">
            <a:prstTxWarp prst="textNoShape">
              <a:avLst/>
            </a:prstTxWarp>
          </a:bodyPr>
          <a:lstStyle/>
          <a:p>
            <a:pPr defTabSz="914126"/>
            <a:endParaRPr lang="en-US" sz="1799">
              <a:solidFill>
                <a:srgbClr val="000000"/>
              </a:solidFill>
              <a:latin typeface="Myriad Pro"/>
            </a:endParaRPr>
          </a:p>
        </p:txBody>
      </p:sp>
      <p:sp>
        <p:nvSpPr>
          <p:cNvPr id="8" name="AutoShape 4" descr="https://jpc-powerpoint.officeapps.live.com/pods/GetClipboardImage.ashx?Id=bc7fff80-a23f-4bb3-a4e2-9ee9bc4b4eea&amp;DC=GJP2&amp;wdoverrides=GetClipboardImageEnabled:true"/>
          <p:cNvSpPr>
            <a:spLocks noChangeAspect="1" noChangeArrowheads="1"/>
          </p:cNvSpPr>
          <p:nvPr/>
        </p:nvSpPr>
        <p:spPr bwMode="auto">
          <a:xfrm>
            <a:off x="365029" y="8828"/>
            <a:ext cx="304721" cy="30472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16" tIns="45708" rIns="91416" bIns="45708" numCol="1" anchor="t" anchorCtr="0" compatLnSpc="1">
            <a:prstTxWarp prst="textNoShape">
              <a:avLst/>
            </a:prstTxWarp>
          </a:bodyPr>
          <a:lstStyle/>
          <a:p>
            <a:pPr defTabSz="914126"/>
            <a:endParaRPr lang="en-US" sz="1799">
              <a:solidFill>
                <a:srgbClr val="000000"/>
              </a:solidFill>
              <a:latin typeface="Myriad Pro"/>
            </a:endParaRPr>
          </a:p>
        </p:txBody>
      </p:sp>
    </p:spTree>
    <p:extLst>
      <p:ext uri="{BB962C8B-B14F-4D97-AF65-F5344CB8AC3E}">
        <p14:creationId xmlns:p14="http://schemas.microsoft.com/office/powerpoint/2010/main" val="41103820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a:spLocks noGrp="1"/>
          </p:cNvSpPr>
          <p:nvPr>
            <p:ph idx="1"/>
          </p:nvPr>
        </p:nvSpPr>
        <p:spPr/>
        <p:txBody>
          <a:bodyPr/>
          <a:lstStyle/>
          <a:p>
            <a:pPr marL="342797" indent="-342797">
              <a:buFont typeface="Arial" panose="020B0604020202020204" pitchFamily="34" charset="0"/>
              <a:buChar char="•"/>
            </a:pPr>
            <a:r>
              <a:rPr lang="en-US" dirty="0" smtClean="0"/>
              <a:t>Reduce commissioning time</a:t>
            </a:r>
          </a:p>
          <a:p>
            <a:pPr marL="804622" lvl="1" indent="-342797"/>
            <a:r>
              <a:rPr lang="en-US" dirty="0" smtClean="0"/>
              <a:t>Configuration information is saved on the IO-Link master</a:t>
            </a:r>
          </a:p>
          <a:p>
            <a:pPr marL="1258510" lvl="2" indent="-342797"/>
            <a:r>
              <a:rPr lang="en-US" dirty="0" smtClean="0"/>
              <a:t>Change out doesn’t require re-programming</a:t>
            </a:r>
          </a:p>
          <a:p>
            <a:pPr marL="342797" indent="-342797">
              <a:buFont typeface="Arial" panose="020B0604020202020204" pitchFamily="34" charset="0"/>
              <a:buChar char="•"/>
            </a:pPr>
            <a:r>
              <a:rPr lang="en-US" dirty="0" smtClean="0"/>
              <a:t>Ensure replacement integrity</a:t>
            </a:r>
          </a:p>
          <a:p>
            <a:pPr marL="804622" lvl="1" indent="-342797"/>
            <a:r>
              <a:rPr lang="en-US" dirty="0" smtClean="0"/>
              <a:t>I/O ports on masters can be designated to recognize specific part numbers</a:t>
            </a:r>
          </a:p>
          <a:p>
            <a:pPr marL="1258510" lvl="2" indent="-342797"/>
            <a:r>
              <a:rPr lang="en-US" dirty="0" smtClean="0"/>
              <a:t>Error messages can be set if someone uses the incorrect sensor as a replacement. </a:t>
            </a:r>
          </a:p>
          <a:p>
            <a:pPr marL="342797" indent="-342797">
              <a:buFont typeface="Arial" panose="020B0604020202020204" pitchFamily="34" charset="0"/>
              <a:buChar char="•"/>
            </a:pPr>
            <a:r>
              <a:rPr lang="en-US" dirty="0"/>
              <a:t>Use information as input data</a:t>
            </a:r>
          </a:p>
          <a:p>
            <a:pPr marL="804622" lvl="1" indent="-342797"/>
            <a:r>
              <a:rPr lang="en-US" dirty="0"/>
              <a:t>Measurement information can be used as input information for other functions</a:t>
            </a:r>
          </a:p>
          <a:p>
            <a:pPr marL="1258510" lvl="2" indent="-342797"/>
            <a:r>
              <a:rPr lang="en-US" dirty="0"/>
              <a:t>Robot picking application</a:t>
            </a:r>
          </a:p>
          <a:p>
            <a:endParaRPr lang="en-US" dirty="0"/>
          </a:p>
        </p:txBody>
      </p:sp>
      <p:sp>
        <p:nvSpPr>
          <p:cNvPr id="6" name="Title 1"/>
          <p:cNvSpPr txBox="1">
            <a:spLocks/>
          </p:cNvSpPr>
          <p:nvPr/>
        </p:nvSpPr>
        <p:spPr>
          <a:xfrm>
            <a:off x="2427184" y="476618"/>
            <a:ext cx="8705699" cy="575914"/>
          </a:xfrm>
          <a:prstGeom prst="rect">
            <a:avLst/>
          </a:prstGeom>
        </p:spPr>
        <p:txBody>
          <a:bodyPr vert="horz" lIns="91429" tIns="45715" rIns="91429" bIns="45715" rtlCol="0" anchor="ctr">
            <a:noAutofit/>
          </a:bodyPr>
          <a:lstStyle>
            <a:lvl1pPr algn="l" defTabSz="914016" rtl="0" eaLnBrk="1" latinLnBrk="0" hangingPunct="1">
              <a:spcBef>
                <a:spcPct val="0"/>
              </a:spcBef>
              <a:buNone/>
              <a:defRPr sz="3599" b="0" kern="1200" spc="-150">
                <a:solidFill>
                  <a:schemeClr val="bg1"/>
                </a:solidFill>
                <a:latin typeface="Calibri" panose="020F0502020204030204" pitchFamily="34" charset="0"/>
                <a:ea typeface="+mj-ea"/>
                <a:cs typeface="+mj-cs"/>
              </a:defRPr>
            </a:lvl1pPr>
          </a:lstStyle>
          <a:p>
            <a:r>
              <a:rPr lang="en-US" dirty="0" smtClean="0"/>
              <a:t>E2EW/ E2E NEXT/ E3AS </a:t>
            </a:r>
            <a:endParaRPr lang="en-US" dirty="0"/>
          </a:p>
        </p:txBody>
      </p:sp>
      <p:pic>
        <p:nvPicPr>
          <p:cNvPr id="7" name="Picture 6"/>
          <p:cNvPicPr>
            <a:picLocks noChangeAspect="1"/>
          </p:cNvPicPr>
          <p:nvPr/>
        </p:nvPicPr>
        <p:blipFill>
          <a:blip r:embed="rId4"/>
          <a:stretch>
            <a:fillRect/>
          </a:stretch>
        </p:blipFill>
        <p:spPr>
          <a:xfrm>
            <a:off x="0" y="397958"/>
            <a:ext cx="2323495" cy="733234"/>
          </a:xfrm>
          <a:prstGeom prst="rect">
            <a:avLst/>
          </a:prstGeom>
        </p:spPr>
      </p:pic>
      <p:pic>
        <p:nvPicPr>
          <p:cNvPr id="9" name="Picture 8"/>
          <p:cNvPicPr>
            <a:picLocks noChangeAspect="1"/>
          </p:cNvPicPr>
          <p:nvPr/>
        </p:nvPicPr>
        <p:blipFill>
          <a:blip r:embed="rId5"/>
          <a:stretch>
            <a:fillRect/>
          </a:stretch>
        </p:blipFill>
        <p:spPr>
          <a:xfrm>
            <a:off x="8326660" y="548680"/>
            <a:ext cx="2685351" cy="2713918"/>
          </a:xfrm>
          <a:prstGeom prst="rect">
            <a:avLst/>
          </a:prstGeom>
        </p:spPr>
      </p:pic>
      <p:pic>
        <p:nvPicPr>
          <p:cNvPr id="10" name="Picture 9"/>
          <p:cNvPicPr>
            <a:picLocks noChangeAspect="1"/>
          </p:cNvPicPr>
          <p:nvPr/>
        </p:nvPicPr>
        <p:blipFill>
          <a:blip r:embed="rId6"/>
          <a:stretch>
            <a:fillRect/>
          </a:stretch>
        </p:blipFill>
        <p:spPr>
          <a:xfrm>
            <a:off x="8057146" y="3239455"/>
            <a:ext cx="2771053" cy="1809279"/>
          </a:xfrm>
          <a:prstGeom prst="rect">
            <a:avLst/>
          </a:prstGeom>
        </p:spPr>
      </p:pic>
      <p:pic>
        <p:nvPicPr>
          <p:cNvPr id="8" name="OEE_F&amp;C applicatio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6958508" y="3356992"/>
            <a:ext cx="5112568" cy="2811912"/>
          </a:xfrm>
          <a:prstGeom prst="rect">
            <a:avLst/>
          </a:prstGeom>
        </p:spPr>
      </p:pic>
    </p:spTree>
    <p:extLst>
      <p:ext uri="{BB962C8B-B14F-4D97-AF65-F5344CB8AC3E}">
        <p14:creationId xmlns:p14="http://schemas.microsoft.com/office/powerpoint/2010/main" val="8989719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24499"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mute="1">
                <p:cTn id="9" repeatCount="indefinite" fill="hold" display="0">
                  <p:stCondLst>
                    <p:cond delay="indefinite"/>
                  </p:stCondLst>
                </p:cTn>
                <p:tgtEl>
                  <p:spTgt spid="8"/>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3"/>
          </p:nvPr>
        </p:nvPicPr>
        <p:blipFill>
          <a:blip r:embed="rId2">
            <a:extLst>
              <a:ext uri="{28A0092B-C50C-407E-A947-70E740481C1C}">
                <a14:useLocalDpi xmlns:a14="http://schemas.microsoft.com/office/drawing/2010/main" val="0"/>
              </a:ext>
            </a:extLst>
          </a:blip>
          <a:srcRect t="899" b="899"/>
          <a:stretch>
            <a:fillRect/>
          </a:stretch>
        </p:blipFill>
        <p:spPr>
          <a:xfrm>
            <a:off x="4845050" y="2708275"/>
            <a:ext cx="2473325" cy="2428875"/>
          </a:xfrm>
        </p:spPr>
      </p:pic>
      <p:pic>
        <p:nvPicPr>
          <p:cNvPr id="2" name="Picture Placeholder 1"/>
          <p:cNvPicPr>
            <a:picLocks noGrp="1" noChangeAspect="1"/>
          </p:cNvPicPr>
          <p:nvPr>
            <p:ph type="pic" sz="quarter" idx="14"/>
          </p:nvPr>
        </p:nvPicPr>
        <p:blipFill>
          <a:blip r:embed="rId3"/>
          <a:srcRect l="3136" r="3136"/>
          <a:stretch>
            <a:fillRect/>
          </a:stretch>
        </p:blipFill>
        <p:spPr>
          <a:xfrm>
            <a:off x="7749446" y="2744786"/>
            <a:ext cx="2427829" cy="2392363"/>
          </a:xfrm>
          <a:prstGeom prst="rect">
            <a:avLst/>
          </a:prstGeom>
        </p:spPr>
      </p:pic>
      <p:sp>
        <p:nvSpPr>
          <p:cNvPr id="5" name="Text Placeholder 4"/>
          <p:cNvSpPr>
            <a:spLocks noGrp="1"/>
          </p:cNvSpPr>
          <p:nvPr>
            <p:ph type="body" sz="quarter" idx="17"/>
          </p:nvPr>
        </p:nvSpPr>
        <p:spPr/>
        <p:txBody>
          <a:bodyPr/>
          <a:lstStyle/>
          <a:p>
            <a:r>
              <a:rPr lang="en-US" dirty="0" smtClean="0"/>
              <a:t>Speakers</a:t>
            </a:r>
            <a:endParaRPr lang="en-US" dirty="0"/>
          </a:p>
        </p:txBody>
      </p:sp>
      <p:sp>
        <p:nvSpPr>
          <p:cNvPr id="7" name="Text Placeholder 6"/>
          <p:cNvSpPr>
            <a:spLocks noGrp="1"/>
          </p:cNvSpPr>
          <p:nvPr>
            <p:ph type="body" sz="quarter" idx="19"/>
          </p:nvPr>
        </p:nvSpPr>
        <p:spPr>
          <a:xfrm>
            <a:off x="4893028" y="5207837"/>
            <a:ext cx="2905852" cy="995899"/>
          </a:xfrm>
        </p:spPr>
        <p:txBody>
          <a:bodyPr/>
          <a:lstStyle/>
          <a:p>
            <a:r>
              <a:rPr lang="en-US" dirty="0" smtClean="0"/>
              <a:t>Kenny Heidel</a:t>
            </a:r>
            <a:endParaRPr lang="en-US" dirty="0"/>
          </a:p>
          <a:p>
            <a:r>
              <a:rPr lang="en-US" dirty="0"/>
              <a:t>Product Manager </a:t>
            </a:r>
          </a:p>
          <a:p>
            <a:r>
              <a:rPr lang="en-US" dirty="0" smtClean="0"/>
              <a:t>Safety</a:t>
            </a:r>
            <a:endParaRPr lang="en-US" dirty="0"/>
          </a:p>
          <a:p>
            <a:endParaRPr lang="en-US" dirty="0"/>
          </a:p>
        </p:txBody>
      </p:sp>
      <p:sp>
        <p:nvSpPr>
          <p:cNvPr id="8" name="Text Placeholder 7"/>
          <p:cNvSpPr>
            <a:spLocks noGrp="1"/>
          </p:cNvSpPr>
          <p:nvPr>
            <p:ph type="body" sz="quarter" idx="20"/>
          </p:nvPr>
        </p:nvSpPr>
        <p:spPr>
          <a:xfrm>
            <a:off x="7907934" y="5194558"/>
            <a:ext cx="2232287" cy="1109396"/>
          </a:xfrm>
        </p:spPr>
        <p:txBody>
          <a:bodyPr/>
          <a:lstStyle/>
          <a:p>
            <a:r>
              <a:rPr lang="en-US" dirty="0" smtClean="0"/>
              <a:t>Mike Hamoy</a:t>
            </a:r>
          </a:p>
          <a:p>
            <a:r>
              <a:rPr lang="en-US" dirty="0" smtClean="0"/>
              <a:t>Product Manager</a:t>
            </a:r>
          </a:p>
          <a:p>
            <a:r>
              <a:rPr lang="en-US" dirty="0" smtClean="0"/>
              <a:t>Sensors</a:t>
            </a:r>
            <a:endParaRPr lang="en-US" dirty="0"/>
          </a:p>
        </p:txBody>
      </p:sp>
      <p:pic>
        <p:nvPicPr>
          <p:cNvPr id="12" name="Picture Placeholder 11"/>
          <p:cNvPicPr>
            <a:picLocks noGrp="1" noChangeAspect="1"/>
          </p:cNvPicPr>
          <p:nvPr>
            <p:ph type="pic" sz="quarter" idx="22"/>
          </p:nvPr>
        </p:nvPicPr>
        <p:blipFill>
          <a:blip r:embed="rId4" cstate="print">
            <a:extLst>
              <a:ext uri="{28A0092B-C50C-407E-A947-70E740481C1C}">
                <a14:useLocalDpi xmlns:a14="http://schemas.microsoft.com/office/drawing/2010/main" val="0"/>
              </a:ext>
            </a:extLst>
          </a:blip>
          <a:srcRect l="10098" r="10098"/>
          <a:stretch>
            <a:fillRect/>
          </a:stretch>
        </p:blipFill>
        <p:spPr>
          <a:xfrm>
            <a:off x="1937919" y="2708920"/>
            <a:ext cx="2428301" cy="2428302"/>
          </a:xfrm>
        </p:spPr>
      </p:pic>
      <p:sp>
        <p:nvSpPr>
          <p:cNvPr id="11" name="Text Placeholder 10"/>
          <p:cNvSpPr>
            <a:spLocks noGrp="1"/>
          </p:cNvSpPr>
          <p:nvPr>
            <p:ph type="body" sz="quarter" idx="23"/>
          </p:nvPr>
        </p:nvSpPr>
        <p:spPr>
          <a:xfrm>
            <a:off x="1937919" y="5194558"/>
            <a:ext cx="3003393" cy="1027582"/>
          </a:xfrm>
        </p:spPr>
        <p:txBody>
          <a:bodyPr/>
          <a:lstStyle/>
          <a:p>
            <a:r>
              <a:rPr lang="en-US" dirty="0" smtClean="0"/>
              <a:t>Justin Lantin</a:t>
            </a:r>
          </a:p>
          <a:p>
            <a:r>
              <a:rPr lang="en-US" dirty="0" smtClean="0"/>
              <a:t>Product Manager </a:t>
            </a:r>
          </a:p>
          <a:p>
            <a:r>
              <a:rPr lang="en-US" dirty="0" smtClean="0"/>
              <a:t>Components</a:t>
            </a:r>
            <a:endParaRPr lang="en-US" dirty="0"/>
          </a:p>
        </p:txBody>
      </p:sp>
    </p:spTree>
    <p:extLst>
      <p:ext uri="{BB962C8B-B14F-4D97-AF65-F5344CB8AC3E}">
        <p14:creationId xmlns:p14="http://schemas.microsoft.com/office/powerpoint/2010/main" val="19370421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1A490-D566-5544-8CB1-FEFE51E2DEA8}"/>
              </a:ext>
            </a:extLst>
          </p:cNvPr>
          <p:cNvSpPr>
            <a:spLocks noGrp="1"/>
          </p:cNvSpPr>
          <p:nvPr>
            <p:ph type="title"/>
          </p:nvPr>
        </p:nvSpPr>
        <p:spPr/>
        <p:txBody>
          <a:bodyPr/>
          <a:lstStyle/>
          <a:p>
            <a:r>
              <a:rPr lang="en-US" dirty="0" smtClean="0"/>
              <a:t>F3SG-SR/PG Safety Light Curtains</a:t>
            </a:r>
            <a:endParaRPr lang="en-US" dirty="0"/>
          </a:p>
        </p:txBody>
      </p:sp>
      <p:sp>
        <p:nvSpPr>
          <p:cNvPr id="3" name="Content Placeholder 2">
            <a:extLst>
              <a:ext uri="{FF2B5EF4-FFF2-40B4-BE49-F238E27FC236}">
                <a16:creationId xmlns:a16="http://schemas.microsoft.com/office/drawing/2014/main" id="{40D309A3-7242-B840-80AC-DA4B6A96CF9B}"/>
              </a:ext>
            </a:extLst>
          </p:cNvPr>
          <p:cNvSpPr>
            <a:spLocks noGrp="1"/>
          </p:cNvSpPr>
          <p:nvPr>
            <p:ph idx="4294967295"/>
          </p:nvPr>
        </p:nvSpPr>
        <p:spPr>
          <a:xfrm>
            <a:off x="228539" y="695656"/>
            <a:ext cx="5675521" cy="5505984"/>
          </a:xfrm>
        </p:spPr>
        <p:txBody>
          <a:bodyPr/>
          <a:lstStyle/>
          <a:p>
            <a:endParaRPr lang="en-US" dirty="0">
              <a:latin typeface="+mj-lt"/>
            </a:endParaRPr>
          </a:p>
          <a:p>
            <a:pPr marL="804622" lvl="1" indent="-342797"/>
            <a:r>
              <a:rPr lang="en-US" spc="0" dirty="0">
                <a:latin typeface="+mj-lt"/>
              </a:rPr>
              <a:t>Reduce installation and configuration </a:t>
            </a:r>
            <a:r>
              <a:rPr lang="en-US" spc="0" dirty="0" smtClean="0">
                <a:latin typeface="+mj-lt"/>
              </a:rPr>
              <a:t>time</a:t>
            </a:r>
          </a:p>
          <a:p>
            <a:pPr marL="804622" lvl="1" indent="-342797"/>
            <a:endParaRPr lang="en-US" spc="0" dirty="0" smtClean="0">
              <a:latin typeface="+mj-lt"/>
            </a:endParaRPr>
          </a:p>
          <a:p>
            <a:pPr marL="804622" lvl="1" indent="-342797"/>
            <a:endParaRPr lang="en-US" spc="0" dirty="0">
              <a:latin typeface="+mj-lt"/>
            </a:endParaRPr>
          </a:p>
          <a:p>
            <a:pPr marL="804622" lvl="1" indent="-342797"/>
            <a:endParaRPr lang="en-US" spc="0" dirty="0" smtClean="0">
              <a:latin typeface="+mj-lt"/>
            </a:endParaRPr>
          </a:p>
          <a:p>
            <a:pPr marL="804622" lvl="1" indent="-342797"/>
            <a:endParaRPr lang="en-US" spc="0" dirty="0">
              <a:latin typeface="+mj-lt"/>
            </a:endParaRPr>
          </a:p>
          <a:p>
            <a:pPr marL="804622" lvl="1" indent="-342797"/>
            <a:r>
              <a:rPr lang="en-US" spc="0" dirty="0" smtClean="0">
                <a:latin typeface="+mj-lt"/>
              </a:rPr>
              <a:t>Give </a:t>
            </a:r>
            <a:r>
              <a:rPr lang="en-US" spc="0" dirty="0">
                <a:latin typeface="+mj-lt"/>
              </a:rPr>
              <a:t>customers ultimate flexibility in </a:t>
            </a:r>
            <a:r>
              <a:rPr lang="en-US" spc="0" dirty="0" smtClean="0">
                <a:latin typeface="+mj-lt"/>
              </a:rPr>
              <a:t>their machine </a:t>
            </a:r>
            <a:r>
              <a:rPr lang="en-US" spc="0" dirty="0">
                <a:latin typeface="+mj-lt"/>
              </a:rPr>
              <a:t>safety </a:t>
            </a:r>
            <a:r>
              <a:rPr lang="en-US" spc="0" dirty="0" smtClean="0">
                <a:latin typeface="+mj-lt"/>
              </a:rPr>
              <a:t>designs</a:t>
            </a:r>
            <a:endParaRPr lang="en-US" spc="0" dirty="0">
              <a:latin typeface="+mj-lt"/>
            </a:endParaRPr>
          </a:p>
          <a:p>
            <a:pPr marL="804622" lvl="1" indent="-342797"/>
            <a:endParaRPr lang="en-US" spc="0" dirty="0" smtClean="0">
              <a:latin typeface="+mj-lt"/>
            </a:endParaRPr>
          </a:p>
          <a:p>
            <a:pPr marL="804622" lvl="1" indent="-342797"/>
            <a:endParaRPr lang="en-US" spc="0" dirty="0">
              <a:latin typeface="+mj-lt"/>
            </a:endParaRPr>
          </a:p>
          <a:p>
            <a:pPr marL="804622" lvl="1" indent="-342797"/>
            <a:endParaRPr lang="en-US" spc="0" dirty="0" smtClean="0">
              <a:latin typeface="+mj-lt"/>
            </a:endParaRPr>
          </a:p>
          <a:p>
            <a:pPr marL="804622" lvl="1" indent="-342797"/>
            <a:r>
              <a:rPr lang="en-US" spc="0" dirty="0" smtClean="0">
                <a:latin typeface="+mj-lt"/>
              </a:rPr>
              <a:t>Maximize </a:t>
            </a:r>
            <a:r>
              <a:rPr lang="en-US" spc="0" dirty="0">
                <a:latin typeface="+mj-lt"/>
              </a:rPr>
              <a:t>machine uptime with enhanced diagnostic </a:t>
            </a:r>
            <a:r>
              <a:rPr lang="en-US" spc="0" dirty="0" smtClean="0">
                <a:latin typeface="+mj-lt"/>
              </a:rPr>
              <a:t>features</a:t>
            </a:r>
          </a:p>
        </p:txBody>
      </p:sp>
      <p:pic>
        <p:nvPicPr>
          <p:cNvPr id="5" name="Picture 4"/>
          <p:cNvPicPr>
            <a:picLocks noChangeAspect="1"/>
          </p:cNvPicPr>
          <p:nvPr/>
        </p:nvPicPr>
        <p:blipFill>
          <a:blip r:embed="rId2"/>
          <a:stretch>
            <a:fillRect/>
          </a:stretch>
        </p:blipFill>
        <p:spPr>
          <a:xfrm>
            <a:off x="6703853" y="610335"/>
            <a:ext cx="5311826" cy="1684989"/>
          </a:xfrm>
          <a:prstGeom prst="rect">
            <a:avLst/>
          </a:prstGeom>
        </p:spPr>
      </p:pic>
      <p:pic>
        <p:nvPicPr>
          <p:cNvPr id="6" name="Picture 5"/>
          <p:cNvPicPr>
            <a:picLocks noChangeAspect="1"/>
          </p:cNvPicPr>
          <p:nvPr/>
        </p:nvPicPr>
        <p:blipFill>
          <a:blip r:embed="rId3"/>
          <a:stretch>
            <a:fillRect/>
          </a:stretch>
        </p:blipFill>
        <p:spPr>
          <a:xfrm>
            <a:off x="5937235" y="2295325"/>
            <a:ext cx="2864794" cy="2282560"/>
          </a:xfrm>
          <a:prstGeom prst="rect">
            <a:avLst/>
          </a:prstGeom>
        </p:spPr>
      </p:pic>
      <p:pic>
        <p:nvPicPr>
          <p:cNvPr id="7" name="Picture 6"/>
          <p:cNvPicPr>
            <a:picLocks noChangeAspect="1"/>
          </p:cNvPicPr>
          <p:nvPr/>
        </p:nvPicPr>
        <p:blipFill>
          <a:blip r:embed="rId4"/>
          <a:stretch>
            <a:fillRect/>
          </a:stretch>
        </p:blipFill>
        <p:spPr>
          <a:xfrm>
            <a:off x="8835203" y="3886082"/>
            <a:ext cx="3306025" cy="2509785"/>
          </a:xfrm>
          <a:prstGeom prst="rect">
            <a:avLst/>
          </a:prstGeom>
        </p:spPr>
      </p:pic>
    </p:spTree>
    <p:extLst>
      <p:ext uri="{BB962C8B-B14F-4D97-AF65-F5344CB8AC3E}">
        <p14:creationId xmlns:p14="http://schemas.microsoft.com/office/powerpoint/2010/main" val="35434750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F3SG-SR with IO-Link</a:t>
            </a:r>
            <a:endParaRPr lang="en-US" dirty="0"/>
          </a:p>
        </p:txBody>
      </p:sp>
      <p:sp>
        <p:nvSpPr>
          <p:cNvPr id="6" name="TextBox 5"/>
          <p:cNvSpPr txBox="1"/>
          <p:nvPr/>
        </p:nvSpPr>
        <p:spPr>
          <a:xfrm>
            <a:off x="685621" y="1524497"/>
            <a:ext cx="4189909" cy="3484159"/>
          </a:xfrm>
          <a:prstGeom prst="rect">
            <a:avLst/>
          </a:prstGeom>
          <a:noFill/>
        </p:spPr>
        <p:txBody>
          <a:bodyPr wrap="square" lIns="45708" rIns="45708" rtlCol="0" anchor="t" anchorCtr="0">
            <a:spAutoFit/>
          </a:bodyPr>
          <a:lstStyle/>
          <a:p>
            <a:pPr marL="285664" indent="-285664">
              <a:spcAft>
                <a:spcPts val="300"/>
              </a:spcAft>
              <a:buFont typeface="Arial" panose="020B0604020202020204" pitchFamily="34" charset="0"/>
              <a:buChar char="•"/>
            </a:pPr>
            <a:r>
              <a:rPr lang="en-US" sz="1799" dirty="0">
                <a:solidFill>
                  <a:srgbClr val="4D4D4D"/>
                </a:solidFill>
                <a:latin typeface="+mj-lt"/>
              </a:rPr>
              <a:t>Must have the Intelligent Tap Installed</a:t>
            </a:r>
          </a:p>
          <a:p>
            <a:pPr marL="285664" indent="-285664">
              <a:spcAft>
                <a:spcPts val="300"/>
              </a:spcAft>
              <a:buFont typeface="Arial" panose="020B0604020202020204" pitchFamily="34" charset="0"/>
              <a:buChar char="•"/>
            </a:pPr>
            <a:endParaRPr lang="en-US" sz="1799" dirty="0">
              <a:solidFill>
                <a:srgbClr val="4D4D4D"/>
              </a:solidFill>
              <a:latin typeface="+mj-lt"/>
            </a:endParaRPr>
          </a:p>
          <a:p>
            <a:pPr marL="285664" indent="-285664">
              <a:spcAft>
                <a:spcPts val="300"/>
              </a:spcAft>
              <a:buFont typeface="Arial" panose="020B0604020202020204" pitchFamily="34" charset="0"/>
              <a:buChar char="•"/>
            </a:pPr>
            <a:r>
              <a:rPr lang="en-US" sz="1799" dirty="0">
                <a:solidFill>
                  <a:srgbClr val="4D4D4D"/>
                </a:solidFill>
                <a:latin typeface="+mj-lt"/>
              </a:rPr>
              <a:t>Process data</a:t>
            </a:r>
          </a:p>
          <a:p>
            <a:pPr marL="742727" lvl="1" indent="-285664">
              <a:spcAft>
                <a:spcPts val="300"/>
              </a:spcAft>
              <a:buFont typeface="Arial" panose="020B0604020202020204" pitchFamily="34" charset="0"/>
              <a:buChar char="•"/>
            </a:pPr>
            <a:r>
              <a:rPr lang="en-US" sz="1799" dirty="0">
                <a:solidFill>
                  <a:srgbClr val="4D4D4D"/>
                </a:solidFill>
                <a:latin typeface="+mj-lt"/>
              </a:rPr>
              <a:t>Output status</a:t>
            </a:r>
          </a:p>
          <a:p>
            <a:pPr marL="742727" lvl="1" indent="-285664">
              <a:spcAft>
                <a:spcPts val="300"/>
              </a:spcAft>
              <a:buFont typeface="Arial" panose="020B0604020202020204" pitchFamily="34" charset="0"/>
              <a:buChar char="•"/>
            </a:pPr>
            <a:r>
              <a:rPr lang="en-US" sz="1799" dirty="0">
                <a:solidFill>
                  <a:srgbClr val="4D4D4D"/>
                </a:solidFill>
                <a:latin typeface="+mj-lt"/>
              </a:rPr>
              <a:t>Error information</a:t>
            </a:r>
          </a:p>
          <a:p>
            <a:pPr marL="742727" lvl="1" indent="-285664">
              <a:spcAft>
                <a:spcPts val="300"/>
              </a:spcAft>
              <a:buFont typeface="Arial" panose="020B0604020202020204" pitchFamily="34" charset="0"/>
              <a:buChar char="•"/>
            </a:pPr>
            <a:r>
              <a:rPr lang="en-US" sz="1799" dirty="0">
                <a:solidFill>
                  <a:srgbClr val="4D4D4D"/>
                </a:solidFill>
                <a:latin typeface="+mj-lt"/>
              </a:rPr>
              <a:t>Muting status</a:t>
            </a:r>
          </a:p>
          <a:p>
            <a:pPr marL="742727" lvl="1" indent="-285664">
              <a:spcAft>
                <a:spcPts val="300"/>
              </a:spcAft>
              <a:buFont typeface="Arial" panose="020B0604020202020204" pitchFamily="34" charset="0"/>
              <a:buChar char="•"/>
            </a:pPr>
            <a:endParaRPr lang="en-US" sz="1799" dirty="0">
              <a:solidFill>
                <a:srgbClr val="4D4D4D"/>
              </a:solidFill>
              <a:latin typeface="+mj-lt"/>
            </a:endParaRPr>
          </a:p>
          <a:p>
            <a:pPr marL="285664" indent="-285664">
              <a:spcAft>
                <a:spcPts val="300"/>
              </a:spcAft>
              <a:buFont typeface="Arial" panose="020B0604020202020204" pitchFamily="34" charset="0"/>
              <a:buChar char="•"/>
            </a:pPr>
            <a:r>
              <a:rPr lang="en-US" sz="1799" dirty="0">
                <a:solidFill>
                  <a:srgbClr val="4D4D4D"/>
                </a:solidFill>
                <a:latin typeface="+mj-lt"/>
              </a:rPr>
              <a:t>Service data</a:t>
            </a:r>
          </a:p>
          <a:p>
            <a:pPr marL="742727" lvl="1" indent="-285664">
              <a:spcAft>
                <a:spcPts val="300"/>
              </a:spcAft>
              <a:buFont typeface="Arial" panose="020B0604020202020204" pitchFamily="34" charset="0"/>
              <a:buChar char="•"/>
            </a:pPr>
            <a:r>
              <a:rPr lang="en-US" sz="1799" dirty="0">
                <a:solidFill>
                  <a:srgbClr val="4D4D4D"/>
                </a:solidFill>
                <a:latin typeface="+mj-lt"/>
              </a:rPr>
              <a:t>Model numbers</a:t>
            </a:r>
          </a:p>
          <a:p>
            <a:pPr marL="742727" lvl="1" indent="-285664">
              <a:spcAft>
                <a:spcPts val="300"/>
              </a:spcAft>
              <a:buFont typeface="Arial" panose="020B0604020202020204" pitchFamily="34" charset="0"/>
              <a:buChar char="•"/>
            </a:pPr>
            <a:r>
              <a:rPr lang="en-US" sz="1799" dirty="0">
                <a:solidFill>
                  <a:srgbClr val="4D4D4D"/>
                </a:solidFill>
                <a:latin typeface="+mj-lt"/>
              </a:rPr>
              <a:t>Light curtain setting information</a:t>
            </a:r>
          </a:p>
        </p:txBody>
      </p:sp>
      <p:pic>
        <p:nvPicPr>
          <p:cNvPr id="7" name="Picture 6"/>
          <p:cNvPicPr>
            <a:picLocks noChangeAspect="1"/>
          </p:cNvPicPr>
          <p:nvPr/>
        </p:nvPicPr>
        <p:blipFill>
          <a:blip r:embed="rId3"/>
          <a:stretch>
            <a:fillRect/>
          </a:stretch>
        </p:blipFill>
        <p:spPr>
          <a:xfrm>
            <a:off x="5027891" y="838875"/>
            <a:ext cx="6996662" cy="4466250"/>
          </a:xfrm>
          <a:prstGeom prst="rect">
            <a:avLst/>
          </a:prstGeom>
        </p:spPr>
      </p:pic>
    </p:spTree>
    <p:extLst>
      <p:ext uri="{BB962C8B-B14F-4D97-AF65-F5344CB8AC3E}">
        <p14:creationId xmlns:p14="http://schemas.microsoft.com/office/powerpoint/2010/main" val="136516940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F3SG-SR with IO-Link Demo</a:t>
            </a:r>
            <a:endParaRPr lang="en-US" dirty="0"/>
          </a:p>
        </p:txBody>
      </p:sp>
      <p:pic>
        <p:nvPicPr>
          <p:cNvPr id="4" name="Picture 3"/>
          <p:cNvPicPr>
            <a:picLocks noChangeAspect="1"/>
          </p:cNvPicPr>
          <p:nvPr/>
        </p:nvPicPr>
        <p:blipFill rotWithShape="1">
          <a:blip r:embed="rId3"/>
          <a:srcRect r="1206" b="2871"/>
          <a:stretch/>
        </p:blipFill>
        <p:spPr>
          <a:xfrm>
            <a:off x="1701924" y="1124744"/>
            <a:ext cx="8280920" cy="4320480"/>
          </a:xfrm>
          <a:prstGeom prst="rect">
            <a:avLst/>
          </a:prstGeom>
        </p:spPr>
      </p:pic>
    </p:spTree>
    <p:extLst>
      <p:ext uri="{BB962C8B-B14F-4D97-AF65-F5344CB8AC3E}">
        <p14:creationId xmlns:p14="http://schemas.microsoft.com/office/powerpoint/2010/main" val="261415139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7"/>
          </p:nvPr>
        </p:nvSpPr>
        <p:spPr/>
        <p:txBody>
          <a:bodyPr/>
          <a:lstStyle/>
          <a:p>
            <a:r>
              <a:rPr lang="en-US" dirty="0" smtClean="0"/>
              <a:t>Key takeaways</a:t>
            </a:r>
            <a:endParaRPr lang="en-US" dirty="0"/>
          </a:p>
        </p:txBody>
      </p:sp>
      <p:sp>
        <p:nvSpPr>
          <p:cNvPr id="3" name="Text Placeholder 2"/>
          <p:cNvSpPr>
            <a:spLocks noGrp="1"/>
          </p:cNvSpPr>
          <p:nvPr>
            <p:ph type="body" sz="quarter" idx="18"/>
          </p:nvPr>
        </p:nvSpPr>
        <p:spPr/>
        <p:txBody>
          <a:bodyPr/>
          <a:lstStyle/>
          <a:p>
            <a:r>
              <a:rPr lang="en-US" dirty="0" smtClean="0"/>
              <a:t>Omron’s Predictive Maintenance solutions</a:t>
            </a:r>
            <a:endParaRPr lang="en-US" dirty="0"/>
          </a:p>
        </p:txBody>
      </p:sp>
      <p:sp>
        <p:nvSpPr>
          <p:cNvPr id="6" name="Oval 5"/>
          <p:cNvSpPr/>
          <p:nvPr/>
        </p:nvSpPr>
        <p:spPr>
          <a:xfrm>
            <a:off x="959430" y="2953772"/>
            <a:ext cx="1872208" cy="1800200"/>
          </a:xfrm>
          <a:prstGeom prst="ellipse">
            <a:avLst/>
          </a:prstGeom>
          <a:ln w="57150"/>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dirty="0" smtClean="0">
              <a:latin typeface="Calibri" panose="020F0502020204030204" pitchFamily="34" charset="0"/>
            </a:endParaRPr>
          </a:p>
        </p:txBody>
      </p:sp>
      <p:sp>
        <p:nvSpPr>
          <p:cNvPr id="7" name="Oval 6"/>
          <p:cNvSpPr/>
          <p:nvPr/>
        </p:nvSpPr>
        <p:spPr>
          <a:xfrm>
            <a:off x="3497636" y="2953772"/>
            <a:ext cx="1872208" cy="1800200"/>
          </a:xfrm>
          <a:prstGeom prst="ellipse">
            <a:avLst/>
          </a:prstGeom>
          <a:ln w="57150"/>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dirty="0" smtClean="0">
              <a:latin typeface="Calibri" panose="020F0502020204030204" pitchFamily="34" charset="0"/>
            </a:endParaRPr>
          </a:p>
        </p:txBody>
      </p:sp>
      <p:sp>
        <p:nvSpPr>
          <p:cNvPr id="8" name="Oval 7"/>
          <p:cNvSpPr/>
          <p:nvPr/>
        </p:nvSpPr>
        <p:spPr>
          <a:xfrm>
            <a:off x="6035842" y="2924944"/>
            <a:ext cx="1872208" cy="1800200"/>
          </a:xfrm>
          <a:prstGeom prst="ellipse">
            <a:avLst/>
          </a:prstGeom>
          <a:ln w="57150"/>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dirty="0" smtClean="0">
              <a:latin typeface="Calibri" panose="020F0502020204030204" pitchFamily="34" charset="0"/>
            </a:endParaRPr>
          </a:p>
        </p:txBody>
      </p:sp>
      <p:sp>
        <p:nvSpPr>
          <p:cNvPr id="9" name="Oval 8"/>
          <p:cNvSpPr/>
          <p:nvPr/>
        </p:nvSpPr>
        <p:spPr>
          <a:xfrm>
            <a:off x="8952318" y="2924944"/>
            <a:ext cx="1872208" cy="1800200"/>
          </a:xfrm>
          <a:prstGeom prst="ellipse">
            <a:avLst/>
          </a:prstGeom>
          <a:ln w="57150"/>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lgn="ctr">
              <a:spcAft>
                <a:spcPts val="300"/>
              </a:spcAft>
            </a:pPr>
            <a:endParaRPr lang="en-US" dirty="0" smtClean="0">
              <a:latin typeface="Calibri" panose="020F0502020204030204" pitchFamily="34" charset="0"/>
            </a:endParaRPr>
          </a:p>
        </p:txBody>
      </p:sp>
      <p:graphicFrame>
        <p:nvGraphicFramePr>
          <p:cNvPr id="10" name="Table 9"/>
          <p:cNvGraphicFramePr>
            <a:graphicFrameLocks noGrp="1"/>
          </p:cNvGraphicFramePr>
          <p:nvPr>
            <p:extLst/>
          </p:nvPr>
        </p:nvGraphicFramePr>
        <p:xfrm>
          <a:off x="579270" y="5148709"/>
          <a:ext cx="2575002" cy="393700"/>
        </p:xfrm>
        <a:graphic>
          <a:graphicData uri="http://schemas.openxmlformats.org/drawingml/2006/table">
            <a:tbl>
              <a:tblPr>
                <a:tableStyleId>{5C22544A-7EE6-4342-B048-85BDC9FD1C3A}</a:tableStyleId>
              </a:tblPr>
              <a:tblGrid>
                <a:gridCol w="2575002">
                  <a:extLst>
                    <a:ext uri="{9D8B030D-6E8A-4147-A177-3AD203B41FA5}">
                      <a16:colId xmlns:a16="http://schemas.microsoft.com/office/drawing/2014/main" val="1718666634"/>
                    </a:ext>
                  </a:extLst>
                </a:gridCol>
              </a:tblGrid>
              <a:tr h="86956">
                <a:tc>
                  <a:txBody>
                    <a:bodyPr/>
                    <a:lstStyle/>
                    <a:p>
                      <a:pPr algn="ctr" fontAlgn="b"/>
                      <a:r>
                        <a:rPr lang="en-US" sz="1400" b="1" u="none" strike="noStrike" dirty="0" smtClean="0">
                          <a:effectLst/>
                        </a:rPr>
                        <a:t>Remote condition</a:t>
                      </a:r>
                      <a:r>
                        <a:rPr lang="en-US" sz="1400" b="1" u="none" strike="noStrike" baseline="0" dirty="0" smtClean="0">
                          <a:effectLst/>
                        </a:rPr>
                        <a:t> monitoring</a:t>
                      </a:r>
                      <a:endParaRPr lang="en-US" sz="1400" b="1" i="0" u="none" strike="noStrike" dirty="0">
                        <a:solidFill>
                          <a:srgbClr val="000000"/>
                        </a:solidFill>
                        <a:effectLst/>
                        <a:latin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7703327"/>
                  </a:ext>
                </a:extLst>
              </a:tr>
              <a:tr h="97036">
                <a:tc>
                  <a:txBody>
                    <a:bodyPr/>
                    <a:lstStyle/>
                    <a:p>
                      <a:pPr algn="ctr" fontAlgn="b"/>
                      <a:endParaRPr lang="en-US" sz="1100" b="1" i="0" u="none" strike="noStrike" dirty="0">
                        <a:solidFill>
                          <a:srgbClr val="000000"/>
                        </a:solidFill>
                        <a:effectLst/>
                        <a:latin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45240765"/>
                  </a:ext>
                </a:extLst>
              </a:tr>
            </a:tbl>
          </a:graphicData>
        </a:graphic>
      </p:graphicFrame>
      <p:graphicFrame>
        <p:nvGraphicFramePr>
          <p:cNvPr id="11" name="Table 10"/>
          <p:cNvGraphicFramePr>
            <a:graphicFrameLocks noGrp="1"/>
          </p:cNvGraphicFramePr>
          <p:nvPr>
            <p:extLst/>
          </p:nvPr>
        </p:nvGraphicFramePr>
        <p:xfrm>
          <a:off x="3587984" y="5148996"/>
          <a:ext cx="1752600" cy="393700"/>
        </p:xfrm>
        <a:graphic>
          <a:graphicData uri="http://schemas.openxmlformats.org/drawingml/2006/table">
            <a:tbl>
              <a:tblPr>
                <a:tableStyleId>{5C22544A-7EE6-4342-B048-85BDC9FD1C3A}</a:tableStyleId>
              </a:tblPr>
              <a:tblGrid>
                <a:gridCol w="1752600">
                  <a:extLst>
                    <a:ext uri="{9D8B030D-6E8A-4147-A177-3AD203B41FA5}">
                      <a16:colId xmlns:a16="http://schemas.microsoft.com/office/drawing/2014/main" val="1718666634"/>
                    </a:ext>
                  </a:extLst>
                </a:gridCol>
              </a:tblGrid>
              <a:tr h="197036">
                <a:tc>
                  <a:txBody>
                    <a:bodyPr/>
                    <a:lstStyle/>
                    <a:p>
                      <a:pPr algn="ctr" fontAlgn="b"/>
                      <a:r>
                        <a:rPr lang="en-US" sz="1400" b="1" u="none" strike="noStrike" dirty="0" smtClean="0">
                          <a:effectLst/>
                        </a:rPr>
                        <a:t>Easy to retrofit</a:t>
                      </a:r>
                      <a:endParaRPr lang="en-US" sz="1400" b="1" i="0" u="none" strike="noStrike" dirty="0">
                        <a:solidFill>
                          <a:srgbClr val="000000"/>
                        </a:solidFill>
                        <a:effectLst/>
                        <a:latin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7703327"/>
                  </a:ext>
                </a:extLst>
              </a:tr>
              <a:tr h="72742">
                <a:tc>
                  <a:txBody>
                    <a:bodyPr/>
                    <a:lstStyle/>
                    <a:p>
                      <a:pPr algn="ctr" fontAlgn="b"/>
                      <a:endParaRPr lang="en-US" sz="1100" b="1" i="0" u="none" strike="noStrike" dirty="0">
                        <a:solidFill>
                          <a:srgbClr val="000000"/>
                        </a:solidFill>
                        <a:effectLst/>
                        <a:latin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45240765"/>
                  </a:ext>
                </a:extLst>
              </a:tr>
            </a:tbl>
          </a:graphicData>
        </a:graphic>
      </p:graphicFrame>
      <p:graphicFrame>
        <p:nvGraphicFramePr>
          <p:cNvPr id="12" name="Table 11"/>
          <p:cNvGraphicFramePr>
            <a:graphicFrameLocks noGrp="1"/>
          </p:cNvGraphicFramePr>
          <p:nvPr>
            <p:extLst/>
          </p:nvPr>
        </p:nvGraphicFramePr>
        <p:xfrm>
          <a:off x="5728662" y="5148996"/>
          <a:ext cx="2534712" cy="393700"/>
        </p:xfrm>
        <a:graphic>
          <a:graphicData uri="http://schemas.openxmlformats.org/drawingml/2006/table">
            <a:tbl>
              <a:tblPr>
                <a:tableStyleId>{5C22544A-7EE6-4342-B048-85BDC9FD1C3A}</a:tableStyleId>
              </a:tblPr>
              <a:tblGrid>
                <a:gridCol w="2534712">
                  <a:extLst>
                    <a:ext uri="{9D8B030D-6E8A-4147-A177-3AD203B41FA5}">
                      <a16:colId xmlns:a16="http://schemas.microsoft.com/office/drawing/2014/main" val="1718666634"/>
                    </a:ext>
                  </a:extLst>
                </a:gridCol>
              </a:tblGrid>
              <a:tr h="197036">
                <a:tc>
                  <a:txBody>
                    <a:bodyPr/>
                    <a:lstStyle/>
                    <a:p>
                      <a:pPr algn="ctr" fontAlgn="b"/>
                      <a:r>
                        <a:rPr lang="en-US" sz="1400" b="1" u="none" strike="noStrike" dirty="0" smtClean="0">
                          <a:effectLst/>
                        </a:rPr>
                        <a:t>Reduce maintenance</a:t>
                      </a:r>
                      <a:r>
                        <a:rPr lang="en-US" sz="1400" b="1" u="none" strike="noStrike" baseline="0" dirty="0" smtClean="0">
                          <a:effectLst/>
                        </a:rPr>
                        <a:t> costs</a:t>
                      </a:r>
                      <a:endParaRPr lang="en-US" sz="1400" b="1" i="0" u="none" strike="noStrike" dirty="0">
                        <a:solidFill>
                          <a:srgbClr val="000000"/>
                        </a:solidFill>
                        <a:effectLst/>
                        <a:latin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7703327"/>
                  </a:ext>
                </a:extLst>
              </a:tr>
              <a:tr h="72742">
                <a:tc>
                  <a:txBody>
                    <a:bodyPr/>
                    <a:lstStyle/>
                    <a:p>
                      <a:pPr algn="ctr" fontAlgn="b"/>
                      <a:endParaRPr lang="en-US" sz="1100" b="1" i="0" u="none" strike="noStrike" dirty="0">
                        <a:solidFill>
                          <a:srgbClr val="000000"/>
                        </a:solidFill>
                        <a:effectLst/>
                        <a:latin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45240765"/>
                  </a:ext>
                </a:extLst>
              </a:tr>
            </a:tbl>
          </a:graphicData>
        </a:graphic>
      </p:graphicFrame>
      <p:graphicFrame>
        <p:nvGraphicFramePr>
          <p:cNvPr id="13" name="Table 12"/>
          <p:cNvGraphicFramePr>
            <a:graphicFrameLocks noGrp="1"/>
          </p:cNvGraphicFramePr>
          <p:nvPr>
            <p:extLst/>
          </p:nvPr>
        </p:nvGraphicFramePr>
        <p:xfrm>
          <a:off x="8686458" y="5148709"/>
          <a:ext cx="2801675" cy="393700"/>
        </p:xfrm>
        <a:graphic>
          <a:graphicData uri="http://schemas.openxmlformats.org/drawingml/2006/table">
            <a:tbl>
              <a:tblPr>
                <a:tableStyleId>{5C22544A-7EE6-4342-B048-85BDC9FD1C3A}</a:tableStyleId>
              </a:tblPr>
              <a:tblGrid>
                <a:gridCol w="2801675">
                  <a:extLst>
                    <a:ext uri="{9D8B030D-6E8A-4147-A177-3AD203B41FA5}">
                      <a16:colId xmlns:a16="http://schemas.microsoft.com/office/drawing/2014/main" val="1718666634"/>
                    </a:ext>
                  </a:extLst>
                </a:gridCol>
              </a:tblGrid>
              <a:tr h="197036">
                <a:tc>
                  <a:txBody>
                    <a:bodyPr/>
                    <a:lstStyle/>
                    <a:p>
                      <a:pPr algn="ctr" fontAlgn="b"/>
                      <a:r>
                        <a:rPr lang="en-US" sz="1400" b="1" u="none" strike="noStrike" dirty="0" smtClean="0">
                          <a:effectLst/>
                        </a:rPr>
                        <a:t>Reduce unplanned downtime</a:t>
                      </a:r>
                      <a:endParaRPr lang="en-US" sz="1400" b="1" i="0" u="none" strike="noStrike" dirty="0">
                        <a:solidFill>
                          <a:srgbClr val="000000"/>
                        </a:solidFill>
                        <a:effectLst/>
                        <a:latin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897703327"/>
                  </a:ext>
                </a:extLst>
              </a:tr>
              <a:tr h="72742">
                <a:tc>
                  <a:txBody>
                    <a:bodyPr/>
                    <a:lstStyle/>
                    <a:p>
                      <a:pPr algn="ctr" fontAlgn="b"/>
                      <a:endParaRPr lang="en-US" sz="1100" b="1" i="0" u="none" strike="noStrike" dirty="0">
                        <a:solidFill>
                          <a:srgbClr val="000000"/>
                        </a:solidFill>
                        <a:effectLst/>
                        <a:latin typeface="Calibri" panose="020F0502020204030204" pitchFamily="34" charset="0"/>
                      </a:endParaRPr>
                    </a:p>
                  </a:txBody>
                  <a:tcPr marL="6350" marR="6350" marT="6350" marB="0" anchor="b">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545240765"/>
                  </a:ext>
                </a:extLst>
              </a:tr>
            </a:tbl>
          </a:graphicData>
        </a:graphic>
      </p:graphicFrame>
      <p:pic>
        <p:nvPicPr>
          <p:cNvPr id="14" name="Content Placeholder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19470" y="3313812"/>
            <a:ext cx="1278821" cy="1064777"/>
          </a:xfrm>
          <a:prstGeom prst="rect">
            <a:avLst/>
          </a:prstGeom>
        </p:spPr>
      </p:pic>
      <p:pic>
        <p:nvPicPr>
          <p:cNvPr id="17" name="図 28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97204" y="3140968"/>
            <a:ext cx="994370" cy="1427416"/>
          </a:xfrm>
          <a:prstGeom prst="rect">
            <a:avLst/>
          </a:prstGeom>
        </p:spPr>
      </p:pic>
      <p:pic>
        <p:nvPicPr>
          <p:cNvPr id="19" name="Picture 18"/>
          <p:cNvPicPr>
            <a:picLocks noChangeAspect="1"/>
          </p:cNvPicPr>
          <p:nvPr/>
        </p:nvPicPr>
        <p:blipFill>
          <a:blip r:embed="rId5">
            <a:extLst/>
          </a:blip>
          <a:stretch>
            <a:fillRect/>
          </a:stretch>
        </p:blipFill>
        <p:spPr>
          <a:xfrm>
            <a:off x="9550796" y="3140968"/>
            <a:ext cx="791339" cy="1336431"/>
          </a:xfrm>
          <a:prstGeom prst="round2SameRect">
            <a:avLst/>
          </a:prstGeom>
          <a:ln>
            <a:solidFill>
              <a:schemeClr val="tx1"/>
            </a:solidFill>
          </a:ln>
        </p:spPr>
      </p:pic>
      <p:pic>
        <p:nvPicPr>
          <p:cNvPr id="20" name="Picture 19"/>
          <p:cNvPicPr>
            <a:picLocks noChangeAspect="1"/>
          </p:cNvPicPr>
          <p:nvPr/>
        </p:nvPicPr>
        <p:blipFill>
          <a:blip r:embed="rId6"/>
          <a:stretch>
            <a:fillRect/>
          </a:stretch>
        </p:blipFill>
        <p:spPr>
          <a:xfrm>
            <a:off x="6054109" y="3013377"/>
            <a:ext cx="1829886" cy="1580985"/>
          </a:xfrm>
          <a:prstGeom prst="ellipse">
            <a:avLst/>
          </a:prstGeom>
          <a:ln>
            <a:noFill/>
          </a:ln>
          <a:effectLst>
            <a:softEdge rad="112500"/>
          </a:effectLst>
        </p:spPr>
      </p:pic>
    </p:spTree>
    <p:extLst>
      <p:ext uri="{BB962C8B-B14F-4D97-AF65-F5344CB8AC3E}">
        <p14:creationId xmlns:p14="http://schemas.microsoft.com/office/powerpoint/2010/main" val="732094874"/>
      </p:ext>
    </p:extLst>
  </p:cSld>
  <p:clrMapOvr>
    <a:masterClrMapping/>
  </p:clrMapOvr>
  <mc:AlternateContent xmlns:mc="http://schemas.openxmlformats.org/markup-compatibility/2006" xmlns:p14="http://schemas.microsoft.com/office/powerpoint/2010/main">
    <mc:Choice Requires="p14">
      <p:transition spd="slow" p14:dur="2000" advTm="50468"/>
    </mc:Choice>
    <mc:Fallback xmlns="">
      <p:transition spd="slow" advTm="50468"/>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r="3396"/>
          <a:stretch/>
        </p:blipFill>
        <p:spPr>
          <a:xfrm>
            <a:off x="24294" y="0"/>
            <a:ext cx="12193782" cy="6332242"/>
          </a:xfrm>
          <a:prstGeom prst="rect">
            <a:avLst/>
          </a:prstGeom>
        </p:spPr>
      </p:pic>
      <p:sp>
        <p:nvSpPr>
          <p:cNvPr id="12" name="TextBox 11"/>
          <p:cNvSpPr txBox="1"/>
          <p:nvPr/>
        </p:nvSpPr>
        <p:spPr>
          <a:xfrm>
            <a:off x="4654252" y="2420888"/>
            <a:ext cx="4248472" cy="923330"/>
          </a:xfrm>
          <a:prstGeom prst="rect">
            <a:avLst/>
          </a:prstGeom>
          <a:noFill/>
        </p:spPr>
        <p:txBody>
          <a:bodyPr wrap="square" rtlCol="0">
            <a:spAutoFit/>
          </a:bodyPr>
          <a:lstStyle/>
          <a:p>
            <a:r>
              <a:rPr lang="en-US" sz="5400" dirty="0" smtClean="0">
                <a:solidFill>
                  <a:srgbClr val="2150A1"/>
                </a:solidFill>
              </a:rPr>
              <a:t>Questions?</a:t>
            </a:r>
            <a:endParaRPr lang="en-US" sz="5400" dirty="0">
              <a:solidFill>
                <a:srgbClr val="2150A1"/>
              </a:solidFill>
            </a:endParaRPr>
          </a:p>
        </p:txBody>
      </p:sp>
    </p:spTree>
    <p:extLst>
      <p:ext uri="{BB962C8B-B14F-4D97-AF65-F5344CB8AC3E}">
        <p14:creationId xmlns:p14="http://schemas.microsoft.com/office/powerpoint/2010/main" val="10165844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	</a:t>
            </a:r>
            <a:endParaRPr lang="en-US" dirty="0"/>
          </a:p>
        </p:txBody>
      </p:sp>
      <p:sp>
        <p:nvSpPr>
          <p:cNvPr id="3" name="Content Placeholder 2"/>
          <p:cNvSpPr>
            <a:spLocks noGrp="1"/>
          </p:cNvSpPr>
          <p:nvPr>
            <p:ph idx="1"/>
          </p:nvPr>
        </p:nvSpPr>
        <p:spPr>
          <a:xfrm>
            <a:off x="76180" y="1295400"/>
            <a:ext cx="6666304" cy="4953000"/>
          </a:xfrm>
        </p:spPr>
        <p:txBody>
          <a:bodyPr/>
          <a:lstStyle/>
          <a:p>
            <a:pPr marL="342900" indent="-342900">
              <a:buFont typeface="Arial" panose="020B0604020202020204" pitchFamily="34" charset="0"/>
              <a:buChar char="•"/>
            </a:pPr>
            <a:r>
              <a:rPr lang="en-US" dirty="0" smtClean="0"/>
              <a:t>Introduction to Predictive Maintenance</a:t>
            </a:r>
          </a:p>
          <a:p>
            <a:pPr marL="342900" indent="-342900">
              <a:buFont typeface="Arial" panose="020B0604020202020204" pitchFamily="34" charset="0"/>
              <a:buChar char="•"/>
            </a:pPr>
            <a:r>
              <a:rPr lang="en-US" dirty="0" smtClean="0"/>
              <a:t>Omron’s Predictive Maintenance offering </a:t>
            </a:r>
          </a:p>
          <a:p>
            <a:pPr marL="342900" indent="-342900">
              <a:buFont typeface="Arial" panose="020B0604020202020204" pitchFamily="34" charset="0"/>
              <a:buChar char="•"/>
            </a:pPr>
            <a:r>
              <a:rPr lang="en-US" dirty="0" smtClean="0"/>
              <a:t>Demo of Power Supply/ Motor Monitor/ and Thermal Condition Monitor</a:t>
            </a:r>
          </a:p>
          <a:p>
            <a:pPr marL="342900" indent="-342900">
              <a:buFont typeface="Arial" panose="020B0604020202020204" pitchFamily="34" charset="0"/>
              <a:buChar char="•"/>
            </a:pPr>
            <a:r>
              <a:rPr lang="en-US" dirty="0"/>
              <a:t>Demo of IO-Link Sensor Software</a:t>
            </a:r>
          </a:p>
          <a:p>
            <a:pPr marL="342900" indent="-342900">
              <a:buFont typeface="Arial" panose="020B0604020202020204" pitchFamily="34" charset="0"/>
              <a:buChar char="•"/>
            </a:pPr>
            <a:r>
              <a:rPr lang="en-US" dirty="0" smtClean="0"/>
              <a:t>Demo </a:t>
            </a:r>
            <a:r>
              <a:rPr lang="en-US" dirty="0"/>
              <a:t>of IO-Link Safety Software</a:t>
            </a:r>
          </a:p>
          <a:p>
            <a:pPr marL="342900" indent="-342900">
              <a:buFont typeface="Arial" panose="020B0604020202020204" pitchFamily="34" charset="0"/>
              <a:buChar char="•"/>
            </a:pPr>
            <a:r>
              <a:rPr lang="en-US" dirty="0" smtClean="0"/>
              <a:t>Q&amp;A</a:t>
            </a:r>
            <a:endParaRPr lang="en-US" dirty="0"/>
          </a:p>
          <a:p>
            <a:pPr marL="342900" indent="-342900">
              <a:buFont typeface="Arial" panose="020B0604020202020204" pitchFamily="34" charset="0"/>
              <a:buChar char="•"/>
            </a:pPr>
            <a:endParaRPr lang="en-US" dirty="0" smtClean="0"/>
          </a:p>
          <a:p>
            <a:endParaRPr lang="en-US" dirty="0"/>
          </a:p>
        </p:txBody>
      </p:sp>
      <p:pic>
        <p:nvPicPr>
          <p:cNvPr id="5" name="Picture Placeholder 2"/>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5563" b="5563"/>
          <a:stretch>
            <a:fillRect/>
          </a:stretch>
        </p:blipFill>
        <p:spPr bwMode="auto">
          <a:prstGeom prst="rect">
            <a:avLst/>
          </a:prstGeom>
          <a:ln>
            <a:noFill/>
          </a:ln>
        </p:spPr>
      </p:pic>
    </p:spTree>
    <p:extLst>
      <p:ext uri="{BB962C8B-B14F-4D97-AF65-F5344CB8AC3E}">
        <p14:creationId xmlns:p14="http://schemas.microsoft.com/office/powerpoint/2010/main" val="16958063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0270538" y="446806"/>
            <a:ext cx="1811981" cy="345475"/>
          </a:xfrm>
          <a:prstGeom prst="rect">
            <a:avLst/>
          </a:prstGeom>
        </p:spPr>
      </p:pic>
      <p:sp>
        <p:nvSpPr>
          <p:cNvPr id="7" name="TextBox 6"/>
          <p:cNvSpPr txBox="1"/>
          <p:nvPr/>
        </p:nvSpPr>
        <p:spPr>
          <a:xfrm>
            <a:off x="169140" y="330856"/>
            <a:ext cx="8305988" cy="461425"/>
          </a:xfrm>
          <a:prstGeom prst="rect">
            <a:avLst/>
          </a:prstGeom>
          <a:noFill/>
        </p:spPr>
        <p:txBody>
          <a:bodyPr wrap="square" rtlCol="0">
            <a:spAutoFit/>
          </a:bodyPr>
          <a:lstStyle/>
          <a:p>
            <a:r>
              <a:rPr lang="en-US" sz="2398" dirty="0" smtClean="0">
                <a:solidFill>
                  <a:srgbClr val="2150A1"/>
                </a:solidFill>
              </a:rPr>
              <a:t>Unplanned downtime</a:t>
            </a:r>
            <a:endParaRPr lang="en-US" sz="2398" dirty="0">
              <a:solidFill>
                <a:srgbClr val="2150A1"/>
              </a:solidFill>
            </a:endParaRPr>
          </a:p>
        </p:txBody>
      </p:sp>
      <p:graphicFrame>
        <p:nvGraphicFramePr>
          <p:cNvPr id="9" name="Picture Placeholder 6">
            <a:extLst>
              <a:ext uri="{FF2B5EF4-FFF2-40B4-BE49-F238E27FC236}">
                <a16:creationId xmlns:a16="http://schemas.microsoft.com/office/drawing/2014/main" id="{72256E70-3B49-7843-A5A7-26D420423147}"/>
              </a:ext>
            </a:extLst>
          </p:cNvPr>
          <p:cNvGraphicFramePr>
            <a:graphicFrameLocks/>
          </p:cNvGraphicFramePr>
          <p:nvPr>
            <p:extLst>
              <p:ext uri="{D42A27DB-BD31-4B8C-83A1-F6EECF244321}">
                <p14:modId xmlns:p14="http://schemas.microsoft.com/office/powerpoint/2010/main" val="3686941952"/>
              </p:ext>
            </p:extLst>
          </p:nvPr>
        </p:nvGraphicFramePr>
        <p:xfrm>
          <a:off x="405780" y="3573015"/>
          <a:ext cx="5760641" cy="2434078"/>
        </p:xfrm>
        <a:graphic>
          <a:graphicData uri="http://schemas.openxmlformats.org/drawingml/2006/table">
            <a:tbl>
              <a:tblPr firstRow="1" bandRow="1">
                <a:tableStyleId>{5C22544A-7EE6-4342-B048-85BDC9FD1C3A}</a:tableStyleId>
              </a:tblPr>
              <a:tblGrid>
                <a:gridCol w="2465359">
                  <a:extLst>
                    <a:ext uri="{9D8B030D-6E8A-4147-A177-3AD203B41FA5}">
                      <a16:colId xmlns:a16="http://schemas.microsoft.com/office/drawing/2014/main" val="1480348125"/>
                    </a:ext>
                  </a:extLst>
                </a:gridCol>
                <a:gridCol w="1725488">
                  <a:extLst>
                    <a:ext uri="{9D8B030D-6E8A-4147-A177-3AD203B41FA5}">
                      <a16:colId xmlns:a16="http://schemas.microsoft.com/office/drawing/2014/main" val="329779675"/>
                    </a:ext>
                  </a:extLst>
                </a:gridCol>
                <a:gridCol w="1569794">
                  <a:extLst>
                    <a:ext uri="{9D8B030D-6E8A-4147-A177-3AD203B41FA5}">
                      <a16:colId xmlns:a16="http://schemas.microsoft.com/office/drawing/2014/main" val="1828934442"/>
                    </a:ext>
                  </a:extLst>
                </a:gridCol>
              </a:tblGrid>
              <a:tr h="392062">
                <a:tc gridSpan="3">
                  <a:txBody>
                    <a:bodyPr/>
                    <a:lstStyle/>
                    <a:p>
                      <a:pPr algn="ctr"/>
                      <a:r>
                        <a:rPr lang="en-US" sz="1400" b="1" dirty="0" smtClean="0">
                          <a:solidFill>
                            <a:schemeClr val="bg1"/>
                          </a:solidFill>
                          <a:latin typeface="Calibri" panose="020F0502020204030204" pitchFamily="34" charset="0"/>
                          <a:cs typeface="Calibri" panose="020F0502020204030204" pitchFamily="34" charset="0"/>
                        </a:rPr>
                        <a:t>Cost of unplanned downtime</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hMerge="1">
                  <a:txBody>
                    <a:bodyPr/>
                    <a:lstStyle/>
                    <a:p>
                      <a:pPr algn="ctr"/>
                      <a:endParaRPr lang="en-US" sz="12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hMerge="1">
                  <a:txBody>
                    <a:bodyPr/>
                    <a:lstStyle/>
                    <a:p>
                      <a:pPr algn="ctr"/>
                      <a:endParaRPr lang="en-US" sz="12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2184809150"/>
                  </a:ext>
                </a:extLst>
              </a:tr>
              <a:tr h="392062">
                <a:tc>
                  <a:txBody>
                    <a:bodyPr/>
                    <a:lstStyle/>
                    <a:p>
                      <a:pPr algn="ctr"/>
                      <a:r>
                        <a:rPr lang="en-US" sz="1400" dirty="0"/>
                        <a:t>Industry</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algn="ctr"/>
                      <a:r>
                        <a:rPr lang="en-US" sz="1400" baseline="0" dirty="0"/>
                        <a:t>Cost of downtime               (per min.)</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algn="ctr"/>
                      <a:r>
                        <a:rPr lang="en-US" sz="1400" dirty="0"/>
                        <a:t>Cost</a:t>
                      </a:r>
                      <a:r>
                        <a:rPr lang="en-US" sz="1400" baseline="0" dirty="0"/>
                        <a:t> of downtime               (per hr.)</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3313438327"/>
                  </a:ext>
                </a:extLst>
              </a:tr>
              <a:tr h="238423">
                <a:tc>
                  <a:txBody>
                    <a:bodyPr/>
                    <a:lstStyle/>
                    <a:p>
                      <a:pPr algn="ctr"/>
                      <a:r>
                        <a:rPr lang="en-US" sz="1400" dirty="0"/>
                        <a:t>Automotive</a:t>
                      </a:r>
                      <a:r>
                        <a:rPr lang="en-US" sz="1400" baseline="0" dirty="0"/>
                        <a:t> – Assembly</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algn="ctr"/>
                      <a:r>
                        <a:rPr lang="en-US" sz="1400" dirty="0"/>
                        <a:t>$15,000</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algn="ctr"/>
                      <a:r>
                        <a:rPr lang="en-US" sz="1400" dirty="0">
                          <a:solidFill>
                            <a:srgbClr val="FF0000"/>
                          </a:solidFill>
                        </a:rPr>
                        <a:t>$900,000</a:t>
                      </a:r>
                      <a:endParaRPr lang="en-US" sz="1400" b="1" dirty="0">
                        <a:solidFill>
                          <a:srgbClr val="FF0000"/>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2887891187"/>
                  </a:ext>
                </a:extLst>
              </a:tr>
              <a:tr h="238423">
                <a:tc>
                  <a:txBody>
                    <a:bodyPr/>
                    <a:lstStyle/>
                    <a:p>
                      <a:pPr algn="ctr"/>
                      <a:r>
                        <a:rPr lang="en-US" sz="1400" dirty="0"/>
                        <a:t>Automotive – Powertrain</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marL="0" marR="0" lvl="0" indent="0" algn="ctr" defTabSz="914290" rtl="0" eaLnBrk="1" fontAlgn="auto" latinLnBrk="0" hangingPunct="1">
                        <a:lnSpc>
                          <a:spcPct val="100000"/>
                        </a:lnSpc>
                        <a:spcBef>
                          <a:spcPts val="0"/>
                        </a:spcBef>
                        <a:spcAft>
                          <a:spcPts val="0"/>
                        </a:spcAft>
                        <a:buClrTx/>
                        <a:buSzTx/>
                        <a:buFontTx/>
                        <a:buNone/>
                        <a:tabLst/>
                        <a:defRPr/>
                      </a:pPr>
                      <a:r>
                        <a:rPr lang="en-US" sz="1400" dirty="0"/>
                        <a:t>$5,000</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algn="ctr"/>
                      <a:r>
                        <a:rPr lang="en-US" sz="1400" dirty="0">
                          <a:solidFill>
                            <a:srgbClr val="FF0000"/>
                          </a:solidFill>
                        </a:rPr>
                        <a:t>$300,000</a:t>
                      </a:r>
                      <a:endParaRPr lang="en-US" sz="1400" b="1" dirty="0">
                        <a:solidFill>
                          <a:srgbClr val="FF0000"/>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1964414157"/>
                  </a:ext>
                </a:extLst>
              </a:tr>
              <a:tr h="238423">
                <a:tc>
                  <a:txBody>
                    <a:bodyPr/>
                    <a:lstStyle/>
                    <a:p>
                      <a:pPr algn="ctr"/>
                      <a:r>
                        <a:rPr lang="en-US" sz="1400" dirty="0"/>
                        <a:t>Semi-conductor</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marL="0" marR="0" lvl="0" indent="0" algn="ctr" defTabSz="914290" rtl="0" eaLnBrk="1" fontAlgn="auto" latinLnBrk="0" hangingPunct="1">
                        <a:lnSpc>
                          <a:spcPct val="100000"/>
                        </a:lnSpc>
                        <a:spcBef>
                          <a:spcPts val="0"/>
                        </a:spcBef>
                        <a:spcAft>
                          <a:spcPts val="0"/>
                        </a:spcAft>
                        <a:buClrTx/>
                        <a:buSzTx/>
                        <a:buFontTx/>
                        <a:buNone/>
                        <a:tabLst/>
                        <a:defRPr/>
                      </a:pPr>
                      <a:r>
                        <a:rPr lang="en-US" sz="1400" dirty="0"/>
                        <a:t>$4,167</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algn="ctr"/>
                      <a:r>
                        <a:rPr lang="en-US" sz="1400" dirty="0">
                          <a:solidFill>
                            <a:srgbClr val="FF0000"/>
                          </a:solidFill>
                        </a:rPr>
                        <a:t>$250,020</a:t>
                      </a:r>
                      <a:endParaRPr lang="en-US" sz="1400" b="1" dirty="0">
                        <a:solidFill>
                          <a:srgbClr val="FF0000"/>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2231543883"/>
                  </a:ext>
                </a:extLst>
              </a:tr>
              <a:tr h="238423">
                <a:tc>
                  <a:txBody>
                    <a:bodyPr/>
                    <a:lstStyle/>
                    <a:p>
                      <a:pPr algn="ctr"/>
                      <a:r>
                        <a:rPr lang="en-US" sz="1400" baseline="0" dirty="0"/>
                        <a:t>Processed Food Production</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marL="0" marR="0" lvl="0" indent="0" algn="ctr" defTabSz="914290" rtl="0" eaLnBrk="1" fontAlgn="auto" latinLnBrk="0" hangingPunct="1">
                        <a:lnSpc>
                          <a:spcPct val="100000"/>
                        </a:lnSpc>
                        <a:spcBef>
                          <a:spcPts val="0"/>
                        </a:spcBef>
                        <a:spcAft>
                          <a:spcPts val="0"/>
                        </a:spcAft>
                        <a:buClrTx/>
                        <a:buSzTx/>
                        <a:buFontTx/>
                        <a:buNone/>
                        <a:tabLst/>
                        <a:defRPr/>
                      </a:pPr>
                      <a:r>
                        <a:rPr lang="en-US" sz="1400" dirty="0"/>
                        <a:t>$312</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algn="ctr"/>
                      <a:r>
                        <a:rPr lang="en-US" sz="1400" dirty="0">
                          <a:solidFill>
                            <a:srgbClr val="FF0000"/>
                          </a:solidFill>
                        </a:rPr>
                        <a:t>$18,720</a:t>
                      </a:r>
                      <a:endParaRPr lang="en-US" sz="1400" b="1" dirty="0">
                        <a:solidFill>
                          <a:srgbClr val="FF0000"/>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3324504782"/>
                  </a:ext>
                </a:extLst>
              </a:tr>
              <a:tr h="238423">
                <a:tc>
                  <a:txBody>
                    <a:bodyPr/>
                    <a:lstStyle/>
                    <a:p>
                      <a:pPr algn="ctr"/>
                      <a:r>
                        <a:rPr lang="en-US" sz="1400" baseline="0" dirty="0"/>
                        <a:t>Bottled Water Production</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marL="0" marR="0" lvl="0" indent="0" algn="ctr" defTabSz="914290" rtl="0" eaLnBrk="1" fontAlgn="auto" latinLnBrk="0" hangingPunct="1">
                        <a:lnSpc>
                          <a:spcPct val="100000"/>
                        </a:lnSpc>
                        <a:spcBef>
                          <a:spcPts val="0"/>
                        </a:spcBef>
                        <a:spcAft>
                          <a:spcPts val="0"/>
                        </a:spcAft>
                        <a:buClrTx/>
                        <a:buSzTx/>
                        <a:buFontTx/>
                        <a:buNone/>
                        <a:tabLst/>
                        <a:defRPr/>
                      </a:pPr>
                      <a:r>
                        <a:rPr lang="en-US" sz="1400" dirty="0"/>
                        <a:t>$50</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algn="ctr"/>
                      <a:r>
                        <a:rPr lang="en-US" sz="1400" dirty="0">
                          <a:solidFill>
                            <a:srgbClr val="FF0000"/>
                          </a:solidFill>
                        </a:rPr>
                        <a:t>$3,000</a:t>
                      </a:r>
                      <a:endParaRPr lang="en-US" sz="1400" b="1" dirty="0">
                        <a:solidFill>
                          <a:srgbClr val="FF0000"/>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980156936"/>
                  </a:ext>
                </a:extLst>
              </a:tr>
            </a:tbl>
          </a:graphicData>
        </a:graphic>
      </p:graphicFrame>
      <p:graphicFrame>
        <p:nvGraphicFramePr>
          <p:cNvPr id="10" name="Picture Placeholder 6">
            <a:extLst>
              <a:ext uri="{FF2B5EF4-FFF2-40B4-BE49-F238E27FC236}">
                <a16:creationId xmlns:a16="http://schemas.microsoft.com/office/drawing/2014/main" id="{72256E70-3B49-7843-A5A7-26D420423147}"/>
              </a:ext>
            </a:extLst>
          </p:cNvPr>
          <p:cNvGraphicFramePr>
            <a:graphicFrameLocks/>
          </p:cNvGraphicFramePr>
          <p:nvPr>
            <p:extLst>
              <p:ext uri="{D42A27DB-BD31-4B8C-83A1-F6EECF244321}">
                <p14:modId xmlns:p14="http://schemas.microsoft.com/office/powerpoint/2010/main" val="494209330"/>
              </p:ext>
            </p:extLst>
          </p:nvPr>
        </p:nvGraphicFramePr>
        <p:xfrm>
          <a:off x="6310436" y="3573016"/>
          <a:ext cx="3744416" cy="2434077"/>
        </p:xfrm>
        <a:graphic>
          <a:graphicData uri="http://schemas.openxmlformats.org/drawingml/2006/table">
            <a:tbl>
              <a:tblPr firstRow="1" bandRow="1">
                <a:tableStyleId>{5C22544A-7EE6-4342-B048-85BDC9FD1C3A}</a:tableStyleId>
              </a:tblPr>
              <a:tblGrid>
                <a:gridCol w="2202736">
                  <a:extLst>
                    <a:ext uri="{9D8B030D-6E8A-4147-A177-3AD203B41FA5}">
                      <a16:colId xmlns:a16="http://schemas.microsoft.com/office/drawing/2014/main" val="1480348125"/>
                    </a:ext>
                  </a:extLst>
                </a:gridCol>
                <a:gridCol w="1541680">
                  <a:extLst>
                    <a:ext uri="{9D8B030D-6E8A-4147-A177-3AD203B41FA5}">
                      <a16:colId xmlns:a16="http://schemas.microsoft.com/office/drawing/2014/main" val="329779675"/>
                    </a:ext>
                  </a:extLst>
                </a:gridCol>
              </a:tblGrid>
              <a:tr h="423838">
                <a:tc gridSpan="2">
                  <a:txBody>
                    <a:bodyPr/>
                    <a:lstStyle/>
                    <a:p>
                      <a:pPr algn="ctr"/>
                      <a:r>
                        <a:rPr lang="en-US" sz="1400" b="1" dirty="0" smtClean="0">
                          <a:solidFill>
                            <a:schemeClr val="bg1"/>
                          </a:solidFill>
                          <a:latin typeface="Calibri" panose="020F0502020204030204" pitchFamily="34" charset="0"/>
                          <a:cs typeface="Calibri" panose="020F0502020204030204" pitchFamily="34" charset="0"/>
                        </a:rPr>
                        <a:t>Cost</a:t>
                      </a:r>
                      <a:r>
                        <a:rPr lang="en-US" sz="1400" b="1" baseline="0" dirty="0" smtClean="0">
                          <a:solidFill>
                            <a:schemeClr val="bg1"/>
                          </a:solidFill>
                          <a:latin typeface="Calibri" panose="020F0502020204030204" pitchFamily="34" charset="0"/>
                          <a:cs typeface="Calibri" panose="020F0502020204030204" pitchFamily="34" charset="0"/>
                        </a:rPr>
                        <a:t> of components (no labor)</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hMerge="1">
                  <a:txBody>
                    <a:bodyPr/>
                    <a:lstStyle/>
                    <a:p>
                      <a:pPr algn="ctr"/>
                      <a:endParaRPr lang="en-US" sz="12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2184809150"/>
                  </a:ext>
                </a:extLst>
              </a:tr>
              <a:tr h="423838">
                <a:tc>
                  <a:txBody>
                    <a:bodyPr/>
                    <a:lstStyle/>
                    <a:p>
                      <a:pPr algn="ctr"/>
                      <a:r>
                        <a:rPr lang="en-US" sz="1400" dirty="0" smtClean="0"/>
                        <a:t>Item</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algn="ctr"/>
                      <a:r>
                        <a:rPr lang="en-US" sz="1400" baseline="0" dirty="0" smtClean="0"/>
                        <a:t>Cost</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3313438327"/>
                  </a:ext>
                </a:extLst>
              </a:tr>
              <a:tr h="304843">
                <a:tc>
                  <a:txBody>
                    <a:bodyPr/>
                    <a:lstStyle/>
                    <a:p>
                      <a:pPr algn="ctr"/>
                      <a:r>
                        <a:rPr lang="en-US" sz="1400" dirty="0" smtClean="0"/>
                        <a:t>50 hp. 3-phase motor</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algn="ctr"/>
                      <a:r>
                        <a:rPr lang="en-US" sz="1400" dirty="0" smtClean="0">
                          <a:solidFill>
                            <a:srgbClr val="FF0000"/>
                          </a:solidFill>
                        </a:rPr>
                        <a:t>$6,000</a:t>
                      </a:r>
                      <a:endParaRPr lang="en-US" sz="1400" b="1" dirty="0">
                        <a:solidFill>
                          <a:srgbClr val="FF0000"/>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2887891187"/>
                  </a:ext>
                </a:extLst>
              </a:tr>
              <a:tr h="367029">
                <a:tc>
                  <a:txBody>
                    <a:bodyPr/>
                    <a:lstStyle/>
                    <a:p>
                      <a:pPr algn="ctr"/>
                      <a:r>
                        <a:rPr lang="en-US" sz="1400" dirty="0" smtClean="0"/>
                        <a:t>Transformer</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marL="0" marR="0" lvl="0" indent="0" algn="ctr" defTabSz="91429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$7,000</a:t>
                      </a:r>
                      <a:endParaRPr lang="en-US" sz="1400" b="1" dirty="0">
                        <a:solidFill>
                          <a:srgbClr val="FF0000"/>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1964414157"/>
                  </a:ext>
                </a:extLst>
              </a:tr>
              <a:tr h="304843">
                <a:tc>
                  <a:txBody>
                    <a:bodyPr/>
                    <a:lstStyle/>
                    <a:p>
                      <a:pPr algn="ctr"/>
                      <a:r>
                        <a:rPr lang="en-US" sz="1400" dirty="0" smtClean="0"/>
                        <a:t>Variable Frequency Drive</a:t>
                      </a:r>
                      <a:endParaRPr lang="en-US" sz="1400" b="1" dirty="0">
                        <a:solidFill>
                          <a:schemeClr val="bg1"/>
                        </a:solidFill>
                        <a:latin typeface="Calibri" panose="020F0502020204030204" pitchFamily="34" charset="0"/>
                        <a:cs typeface="Calibri" panose="020F0502020204030204" pitchFamily="34" charset="0"/>
                      </a:endParaRPr>
                    </a:p>
                  </a:txBody>
                  <a:tcPr marL="91416" marR="91416" marT="45708" marB="45708" anchor="ctr"/>
                </a:tc>
                <a:tc>
                  <a:txBody>
                    <a:bodyPr/>
                    <a:lstStyle/>
                    <a:p>
                      <a:pPr marL="0" marR="0" lvl="0" indent="0" algn="ctr" defTabSz="91429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$10,000</a:t>
                      </a:r>
                      <a:endParaRPr lang="en-US" sz="1400" b="1" dirty="0">
                        <a:solidFill>
                          <a:srgbClr val="FF0000"/>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2231543883"/>
                  </a:ext>
                </a:extLst>
              </a:tr>
              <a:tr h="304843">
                <a:tc>
                  <a:txBody>
                    <a:bodyPr/>
                    <a:lstStyle/>
                    <a:p>
                      <a:pPr marL="0" algn="ctr" defTabSz="914016" rtl="0" eaLnBrk="1" latinLnBrk="0" hangingPunct="1"/>
                      <a:r>
                        <a:rPr lang="en-US" sz="1400" kern="1200" dirty="0" smtClean="0">
                          <a:solidFill>
                            <a:schemeClr val="tx1"/>
                          </a:solidFill>
                          <a:latin typeface="+mn-lt"/>
                          <a:ea typeface="+mn-ea"/>
                          <a:cs typeface="+mn-cs"/>
                        </a:rPr>
                        <a:t>Servo Motor</a:t>
                      </a:r>
                      <a:endParaRPr lang="en-US" sz="1400" kern="1200" dirty="0">
                        <a:solidFill>
                          <a:schemeClr val="tx1"/>
                        </a:solidFill>
                        <a:latin typeface="+mn-lt"/>
                        <a:ea typeface="+mn-ea"/>
                        <a:cs typeface="+mn-cs"/>
                      </a:endParaRPr>
                    </a:p>
                  </a:txBody>
                  <a:tcPr marL="91416" marR="91416" marT="45708" marB="45708" anchor="ctr"/>
                </a:tc>
                <a:tc>
                  <a:txBody>
                    <a:bodyPr/>
                    <a:lstStyle/>
                    <a:p>
                      <a:pPr marL="0" marR="0" lvl="0" indent="0" algn="ctr" defTabSz="914290" rtl="0" eaLnBrk="1" fontAlgn="auto" latinLnBrk="0" hangingPunct="1">
                        <a:lnSpc>
                          <a:spcPct val="100000"/>
                        </a:lnSpc>
                        <a:spcBef>
                          <a:spcPts val="0"/>
                        </a:spcBef>
                        <a:spcAft>
                          <a:spcPts val="0"/>
                        </a:spcAft>
                        <a:buClrTx/>
                        <a:buSzTx/>
                        <a:buFontTx/>
                        <a:buNone/>
                        <a:tabLst/>
                        <a:defRPr/>
                      </a:pPr>
                      <a:r>
                        <a:rPr lang="en-US" sz="1400" dirty="0" smtClean="0">
                          <a:solidFill>
                            <a:srgbClr val="FF0000"/>
                          </a:solidFill>
                        </a:rPr>
                        <a:t>$2,000</a:t>
                      </a:r>
                      <a:endParaRPr lang="en-US" sz="1400" b="1" dirty="0">
                        <a:solidFill>
                          <a:srgbClr val="FF0000"/>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3324504782"/>
                  </a:ext>
                </a:extLst>
              </a:tr>
              <a:tr h="304843">
                <a:tc>
                  <a:txBody>
                    <a:bodyPr/>
                    <a:lstStyle/>
                    <a:p>
                      <a:pPr marL="0" algn="ctr" defTabSz="914016" rtl="0" eaLnBrk="1" latinLnBrk="0" hangingPunct="1"/>
                      <a:r>
                        <a:rPr lang="en-US" sz="1400" kern="1200" dirty="0" smtClean="0">
                          <a:solidFill>
                            <a:schemeClr val="tx1"/>
                          </a:solidFill>
                          <a:latin typeface="+mn-lt"/>
                          <a:ea typeface="+mn-ea"/>
                          <a:cs typeface="+mn-cs"/>
                        </a:rPr>
                        <a:t>Gearbox</a:t>
                      </a:r>
                      <a:endParaRPr lang="en-US" sz="1400" kern="1200" dirty="0">
                        <a:solidFill>
                          <a:schemeClr val="tx1"/>
                        </a:solidFill>
                        <a:latin typeface="+mn-lt"/>
                        <a:ea typeface="+mn-ea"/>
                        <a:cs typeface="+mn-cs"/>
                      </a:endParaRPr>
                    </a:p>
                  </a:txBody>
                  <a:tcPr marL="91416" marR="91416" marT="45708" marB="45708" anchor="ctr"/>
                </a:tc>
                <a:tc>
                  <a:txBody>
                    <a:bodyPr/>
                    <a:lstStyle/>
                    <a:p>
                      <a:pPr marL="0" marR="0" lvl="0" indent="0" algn="ctr" defTabSz="914290" rtl="0" eaLnBrk="1" fontAlgn="auto" latinLnBrk="0" hangingPunct="1">
                        <a:lnSpc>
                          <a:spcPct val="100000"/>
                        </a:lnSpc>
                        <a:spcBef>
                          <a:spcPts val="0"/>
                        </a:spcBef>
                        <a:spcAft>
                          <a:spcPts val="0"/>
                        </a:spcAft>
                        <a:buClrTx/>
                        <a:buSzTx/>
                        <a:buFontTx/>
                        <a:buNone/>
                        <a:tabLst/>
                        <a:defRPr/>
                      </a:pPr>
                      <a:r>
                        <a:rPr lang="en-US" sz="1400" b="0" dirty="0" smtClean="0">
                          <a:solidFill>
                            <a:srgbClr val="FF0000"/>
                          </a:solidFill>
                          <a:latin typeface="+mn-lt"/>
                          <a:cs typeface="+mn-cs"/>
                        </a:rPr>
                        <a:t>$10,000</a:t>
                      </a:r>
                      <a:endParaRPr lang="en-US" sz="1400" b="1" dirty="0">
                        <a:solidFill>
                          <a:srgbClr val="FF0000"/>
                        </a:solidFill>
                        <a:latin typeface="Calibri" panose="020F0502020204030204" pitchFamily="34" charset="0"/>
                        <a:cs typeface="Calibri" panose="020F0502020204030204" pitchFamily="34" charset="0"/>
                      </a:endParaRPr>
                    </a:p>
                  </a:txBody>
                  <a:tcPr marL="91416" marR="91416" marT="45708" marB="45708" anchor="ctr"/>
                </a:tc>
                <a:extLst>
                  <a:ext uri="{0D108BD9-81ED-4DB2-BD59-A6C34878D82A}">
                    <a16:rowId xmlns:a16="http://schemas.microsoft.com/office/drawing/2014/main" val="980156936"/>
                  </a:ext>
                </a:extLst>
              </a:tr>
            </a:tbl>
          </a:graphicData>
        </a:graphic>
      </p:graphicFrame>
      <p:sp>
        <p:nvSpPr>
          <p:cNvPr id="12" name="Text Placeholder 2"/>
          <p:cNvSpPr txBox="1">
            <a:spLocks/>
          </p:cNvSpPr>
          <p:nvPr/>
        </p:nvSpPr>
        <p:spPr>
          <a:xfrm>
            <a:off x="405780" y="987944"/>
            <a:ext cx="8568952" cy="2420695"/>
          </a:xfrm>
          <a:prstGeom prst="rect">
            <a:avLst/>
          </a:prstGeom>
          <a:solidFill>
            <a:srgbClr val="004875"/>
          </a:solidFill>
          <a:ln>
            <a:noFill/>
          </a:ln>
        </p:spPr>
        <p:txBody>
          <a:bodyPr vert="horz" lIns="91381" tIns="45691" rIns="91381" bIns="45691" rtlCol="0" anchor="ctr">
            <a:no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endParaRPr lang="en-US" sz="1200" b="1" dirty="0">
              <a:solidFill>
                <a:schemeClr val="accent1">
                  <a:lumMod val="20000"/>
                  <a:lumOff val="80000"/>
                </a:schemeClr>
              </a:solidFill>
            </a:endParaRPr>
          </a:p>
          <a:p>
            <a:r>
              <a:rPr lang="en-US" sz="2400" b="1" dirty="0" smtClean="0">
                <a:solidFill>
                  <a:srgbClr val="FFC000"/>
                </a:solidFill>
              </a:rPr>
              <a:t>82% of companies experience some form of unplanned downtime</a:t>
            </a:r>
          </a:p>
          <a:p>
            <a:endParaRPr lang="en-US" b="1" dirty="0" smtClean="0">
              <a:solidFill>
                <a:srgbClr val="FFC000"/>
              </a:solidFill>
            </a:endParaRPr>
          </a:p>
          <a:p>
            <a:r>
              <a:rPr lang="en-US" b="1" dirty="0" smtClean="0">
                <a:solidFill>
                  <a:srgbClr val="FFC000"/>
                </a:solidFill>
              </a:rPr>
              <a:t>Top </a:t>
            </a:r>
            <a:r>
              <a:rPr lang="en-US" b="1" dirty="0">
                <a:solidFill>
                  <a:srgbClr val="FFC000"/>
                </a:solidFill>
              </a:rPr>
              <a:t>causes of unplanned downtime</a:t>
            </a:r>
          </a:p>
          <a:p>
            <a:pPr marL="342900" indent="-342900">
              <a:buFont typeface="+mj-lt"/>
              <a:buAutoNum type="arabicPeriod"/>
            </a:pPr>
            <a:r>
              <a:rPr lang="en-US" dirty="0">
                <a:solidFill>
                  <a:schemeClr val="accent1">
                    <a:lumMod val="20000"/>
                    <a:lumOff val="80000"/>
                  </a:schemeClr>
                </a:solidFill>
              </a:rPr>
              <a:t>Aging equipment</a:t>
            </a:r>
          </a:p>
          <a:p>
            <a:pPr marL="342900" indent="-342900">
              <a:buFont typeface="+mj-lt"/>
              <a:buAutoNum type="arabicPeriod"/>
            </a:pPr>
            <a:r>
              <a:rPr lang="en-US" dirty="0">
                <a:solidFill>
                  <a:schemeClr val="accent1">
                    <a:lumMod val="20000"/>
                    <a:lumOff val="80000"/>
                  </a:schemeClr>
                </a:solidFill>
              </a:rPr>
              <a:t>Operator error</a:t>
            </a:r>
          </a:p>
          <a:p>
            <a:pPr marL="342900" indent="-342900">
              <a:buFont typeface="+mj-lt"/>
              <a:buAutoNum type="arabicPeriod"/>
            </a:pPr>
            <a:r>
              <a:rPr lang="en-US" dirty="0" smtClean="0">
                <a:solidFill>
                  <a:schemeClr val="accent1">
                    <a:lumMod val="20000"/>
                    <a:lumOff val="80000"/>
                  </a:schemeClr>
                </a:solidFill>
              </a:rPr>
              <a:t>Lack of maintenance due to limited resources</a:t>
            </a:r>
            <a:endParaRPr lang="en-US" dirty="0">
              <a:solidFill>
                <a:schemeClr val="accent1">
                  <a:lumMod val="20000"/>
                  <a:lumOff val="80000"/>
                </a:schemeClr>
              </a:solidFill>
            </a:endParaRPr>
          </a:p>
          <a:p>
            <a:endParaRPr lang="en-US" sz="1600" b="1" dirty="0">
              <a:solidFill>
                <a:schemeClr val="accent1">
                  <a:lumMod val="20000"/>
                  <a:lumOff val="80000"/>
                </a:schemeClr>
              </a:solidFill>
            </a:endParaRPr>
          </a:p>
          <a:p>
            <a:endParaRPr lang="en-US" sz="1600" b="1" dirty="0">
              <a:solidFill>
                <a:schemeClr val="accent1">
                  <a:lumMod val="20000"/>
                  <a:lumOff val="80000"/>
                </a:schemeClr>
              </a:solidFill>
            </a:endParaRPr>
          </a:p>
        </p:txBody>
      </p:sp>
      <p:pic>
        <p:nvPicPr>
          <p:cNvPr id="13" name="Picture Placeholder 12"/>
          <p:cNvPicPr>
            <a:picLocks noChangeAspect="1"/>
          </p:cNvPicPr>
          <p:nvPr/>
        </p:nvPicPr>
        <p:blipFill>
          <a:blip r:embed="rId4"/>
          <a:srcRect t="303" b="303"/>
          <a:stretch>
            <a:fillRect/>
          </a:stretch>
        </p:blipFill>
        <p:spPr>
          <a:xfrm>
            <a:off x="9005138" y="987944"/>
            <a:ext cx="1973223" cy="1402531"/>
          </a:xfrm>
          <a:prstGeom prst="rect">
            <a:avLst/>
          </a:prstGeom>
        </p:spPr>
      </p:pic>
      <p:pic>
        <p:nvPicPr>
          <p:cNvPr id="16" name="Picture 15"/>
          <p:cNvPicPr>
            <a:picLocks noChangeAspect="1"/>
          </p:cNvPicPr>
          <p:nvPr/>
        </p:nvPicPr>
        <p:blipFill>
          <a:blip r:embed="rId5">
            <a:extLst/>
          </a:blip>
          <a:stretch>
            <a:fillRect/>
          </a:stretch>
        </p:blipFill>
        <p:spPr>
          <a:xfrm>
            <a:off x="11062964" y="999466"/>
            <a:ext cx="936104" cy="1580913"/>
          </a:xfrm>
          <a:prstGeom prst="round2SameRect">
            <a:avLst/>
          </a:prstGeom>
          <a:ln>
            <a:solidFill>
              <a:schemeClr val="tx1"/>
            </a:solidFill>
          </a:ln>
        </p:spPr>
      </p:pic>
    </p:spTree>
    <p:extLst>
      <p:ext uri="{BB962C8B-B14F-4D97-AF65-F5344CB8AC3E}">
        <p14:creationId xmlns:p14="http://schemas.microsoft.com/office/powerpoint/2010/main" val="7204214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0270538" y="446806"/>
            <a:ext cx="1811981" cy="345475"/>
          </a:xfrm>
          <a:prstGeom prst="rect">
            <a:avLst/>
          </a:prstGeom>
        </p:spPr>
      </p:pic>
      <p:sp>
        <p:nvSpPr>
          <p:cNvPr id="7" name="TextBox 6"/>
          <p:cNvSpPr txBox="1"/>
          <p:nvPr/>
        </p:nvSpPr>
        <p:spPr>
          <a:xfrm>
            <a:off x="169140" y="330856"/>
            <a:ext cx="8305988" cy="461425"/>
          </a:xfrm>
          <a:prstGeom prst="rect">
            <a:avLst/>
          </a:prstGeom>
          <a:noFill/>
        </p:spPr>
        <p:txBody>
          <a:bodyPr wrap="square" rtlCol="0">
            <a:spAutoFit/>
          </a:bodyPr>
          <a:lstStyle/>
          <a:p>
            <a:r>
              <a:rPr lang="en-US" sz="2398" dirty="0">
                <a:solidFill>
                  <a:srgbClr val="2150A1"/>
                </a:solidFill>
              </a:rPr>
              <a:t>What is Predictive Maintenance?</a:t>
            </a:r>
          </a:p>
        </p:txBody>
      </p:sp>
      <p:sp>
        <p:nvSpPr>
          <p:cNvPr id="9" name="Text Placeholder 2"/>
          <p:cNvSpPr txBox="1">
            <a:spLocks/>
          </p:cNvSpPr>
          <p:nvPr/>
        </p:nvSpPr>
        <p:spPr>
          <a:xfrm>
            <a:off x="263284" y="1197334"/>
            <a:ext cx="9575737" cy="791882"/>
          </a:xfrm>
          <a:prstGeom prst="rect">
            <a:avLst/>
          </a:prstGeom>
          <a:solidFill>
            <a:srgbClr val="004875"/>
          </a:solidFill>
          <a:ln>
            <a:noFill/>
          </a:ln>
        </p:spPr>
        <p:txBody>
          <a:bodyPr vert="horz" lIns="91381" tIns="45691" rIns="91381" bIns="45691" rtlCol="0" anchor="ctr">
            <a:no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600" b="1" dirty="0">
                <a:solidFill>
                  <a:srgbClr val="FFC000"/>
                </a:solidFill>
              </a:rPr>
              <a:t>Predictive maintenance </a:t>
            </a:r>
            <a:r>
              <a:rPr lang="en-US" sz="1200" dirty="0">
                <a:solidFill>
                  <a:schemeClr val="accent1">
                    <a:lumMod val="20000"/>
                    <a:lumOff val="80000"/>
                  </a:schemeClr>
                </a:solidFill>
              </a:rPr>
              <a:t>(PdM) is a condition-based maintenance strategy </a:t>
            </a:r>
            <a:r>
              <a:rPr lang="en-US" sz="1200" dirty="0" smtClean="0">
                <a:solidFill>
                  <a:schemeClr val="accent1">
                    <a:lumMod val="20000"/>
                    <a:lumOff val="80000"/>
                  </a:schemeClr>
                </a:solidFill>
              </a:rPr>
              <a:t>that remotely </a:t>
            </a:r>
            <a:r>
              <a:rPr lang="en-US" sz="1200" dirty="0">
                <a:solidFill>
                  <a:schemeClr val="accent1">
                    <a:lumMod val="20000"/>
                    <a:lumOff val="80000"/>
                  </a:schemeClr>
                </a:solidFill>
              </a:rPr>
              <a:t>monitors the condition of equipment using </a:t>
            </a:r>
            <a:r>
              <a:rPr lang="en-US" sz="1200" dirty="0" smtClean="0">
                <a:solidFill>
                  <a:schemeClr val="accent1">
                    <a:lumMod val="20000"/>
                    <a:lumOff val="80000"/>
                  </a:schemeClr>
                </a:solidFill>
              </a:rPr>
              <a:t>sensor </a:t>
            </a:r>
            <a:r>
              <a:rPr lang="en-US" sz="1200" dirty="0">
                <a:solidFill>
                  <a:schemeClr val="accent1">
                    <a:lumMod val="20000"/>
                    <a:lumOff val="80000"/>
                  </a:schemeClr>
                </a:solidFill>
              </a:rPr>
              <a:t>devices. The </a:t>
            </a:r>
            <a:r>
              <a:rPr lang="en-US" sz="1200" dirty="0" smtClean="0">
                <a:solidFill>
                  <a:schemeClr val="accent1">
                    <a:lumMod val="20000"/>
                    <a:lumOff val="80000"/>
                  </a:schemeClr>
                </a:solidFill>
              </a:rPr>
              <a:t>sensors supply </a:t>
            </a:r>
            <a:r>
              <a:rPr lang="en-US" sz="1200" dirty="0">
                <a:solidFill>
                  <a:schemeClr val="accent1">
                    <a:lumMod val="20000"/>
                    <a:lumOff val="80000"/>
                  </a:schemeClr>
                </a:solidFill>
              </a:rPr>
              <a:t>real-time data of </a:t>
            </a:r>
            <a:r>
              <a:rPr lang="en-US" sz="1200" dirty="0" smtClean="0">
                <a:solidFill>
                  <a:schemeClr val="accent1">
                    <a:lumMod val="20000"/>
                    <a:lumOff val="80000"/>
                  </a:schemeClr>
                </a:solidFill>
              </a:rPr>
              <a:t>equipment and analytics are performed to predict when the equipment requires maintenance.</a:t>
            </a:r>
          </a:p>
          <a:p>
            <a:endParaRPr lang="en-US" sz="1200" dirty="0">
              <a:solidFill>
                <a:schemeClr val="accent1">
                  <a:lumMod val="20000"/>
                  <a:lumOff val="80000"/>
                </a:schemeClr>
              </a:solidFill>
            </a:endParaRPr>
          </a:p>
        </p:txBody>
      </p:sp>
      <p:sp>
        <p:nvSpPr>
          <p:cNvPr id="13" name="Rectangle 12"/>
          <p:cNvSpPr/>
          <p:nvPr/>
        </p:nvSpPr>
        <p:spPr>
          <a:xfrm>
            <a:off x="7898657" y="2637119"/>
            <a:ext cx="3371111" cy="3656648"/>
          </a:xfrm>
          <a:prstGeom prst="rect">
            <a:avLst/>
          </a:prstGeom>
          <a:solidFill>
            <a:srgbClr val="004875"/>
          </a:solidFill>
          <a:ln w="57150">
            <a:solidFill>
              <a:srgbClr val="00B050"/>
            </a:solidFill>
          </a:ln>
        </p:spPr>
        <p:txBody>
          <a:bodyPr vert="horz" lIns="91381" tIns="45691" rIns="91381" bIns="45691" rtlCol="0" anchor="ctr">
            <a:noAutofit/>
          </a:bodyPr>
          <a:lstStyle/>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r>
              <a:rPr lang="en-US" sz="1200" b="1" dirty="0">
                <a:solidFill>
                  <a:srgbClr val="FFC000"/>
                </a:solidFill>
                <a:latin typeface="Calibri" panose="020F0502020204030204" pitchFamily="34" charset="0"/>
              </a:rPr>
              <a:t>Predictive Maintenance</a:t>
            </a:r>
          </a:p>
          <a:p>
            <a:pPr algn="ctr" defTabSz="514196">
              <a:spcAft>
                <a:spcPts val="450"/>
              </a:spcAft>
              <a:tabLst>
                <a:tab pos="342797" algn="l"/>
                <a:tab pos="685594" algn="l"/>
                <a:tab pos="1028391" algn="l"/>
                <a:tab pos="1371189" algn="l"/>
              </a:tabLst>
            </a:pPr>
            <a:r>
              <a:rPr lang="en-US" sz="1200" b="1" dirty="0">
                <a:solidFill>
                  <a:srgbClr val="FFC000"/>
                </a:solidFill>
                <a:latin typeface="Calibri" panose="020F0502020204030204" pitchFamily="34" charset="0"/>
              </a:rPr>
              <a:t>(Condition based)</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dirty="0">
                <a:solidFill>
                  <a:schemeClr val="accent1">
                    <a:lumMod val="20000"/>
                    <a:lumOff val="80000"/>
                  </a:schemeClr>
                </a:solidFill>
                <a:latin typeface="Calibri" panose="020F0502020204030204" pitchFamily="34" charset="0"/>
              </a:rPr>
              <a:t>Continuous monitoring and analyzing of machine conditions</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b="1" i="1" dirty="0">
                <a:solidFill>
                  <a:schemeClr val="accent1">
                    <a:lumMod val="20000"/>
                    <a:lumOff val="80000"/>
                  </a:schemeClr>
                </a:solidFill>
                <a:latin typeface="Calibri" panose="020F0502020204030204" pitchFamily="34" charset="0"/>
              </a:rPr>
              <a:t>Predicts </a:t>
            </a:r>
            <a:r>
              <a:rPr lang="en-US" sz="1200" dirty="0">
                <a:solidFill>
                  <a:schemeClr val="accent1">
                    <a:lumMod val="20000"/>
                    <a:lumOff val="80000"/>
                  </a:schemeClr>
                </a:solidFill>
                <a:latin typeface="Calibri" panose="020F0502020204030204" pitchFamily="34" charset="0"/>
              </a:rPr>
              <a:t>when equipment needs maintenance and perform maintenance accordingly </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dirty="0">
                <a:solidFill>
                  <a:schemeClr val="accent1">
                    <a:lumMod val="20000"/>
                    <a:lumOff val="80000"/>
                  </a:schemeClr>
                </a:solidFill>
                <a:latin typeface="Calibri" panose="020F0502020204030204" pitchFamily="34" charset="0"/>
              </a:rPr>
              <a:t>Reduces the need for frequent inspections</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dirty="0">
                <a:solidFill>
                  <a:schemeClr val="accent1">
                    <a:lumMod val="20000"/>
                    <a:lumOff val="80000"/>
                  </a:schemeClr>
                </a:solidFill>
                <a:latin typeface="Calibri" panose="020F0502020204030204" pitchFamily="34" charset="0"/>
              </a:rPr>
              <a:t>Lower maintenance costs $$ over preventive </a:t>
            </a:r>
          </a:p>
          <a:p>
            <a:pPr defTabSz="514196">
              <a:spcAft>
                <a:spcPts val="450"/>
              </a:spcAft>
              <a:tabLst>
                <a:tab pos="342797" algn="l"/>
                <a:tab pos="685594" algn="l"/>
                <a:tab pos="1028391" algn="l"/>
                <a:tab pos="1371189" algn="l"/>
              </a:tabLst>
            </a:pPr>
            <a:endParaRPr lang="en-US" sz="1600" b="1" dirty="0">
              <a:solidFill>
                <a:schemeClr val="accent1">
                  <a:lumMod val="20000"/>
                  <a:lumOff val="80000"/>
                </a:schemeClr>
              </a:solidFill>
              <a:latin typeface="Calibri" panose="020F0502020204030204" pitchFamily="34" charset="0"/>
            </a:endParaRPr>
          </a:p>
        </p:txBody>
      </p:sp>
      <p:sp>
        <p:nvSpPr>
          <p:cNvPr id="14" name="Rectangle 13"/>
          <p:cNvSpPr/>
          <p:nvPr/>
        </p:nvSpPr>
        <p:spPr>
          <a:xfrm>
            <a:off x="4150702" y="2637119"/>
            <a:ext cx="3382399" cy="3656648"/>
          </a:xfrm>
          <a:prstGeom prst="rect">
            <a:avLst/>
          </a:prstGeom>
          <a:solidFill>
            <a:srgbClr val="004875"/>
          </a:solidFill>
          <a:ln>
            <a:noFill/>
          </a:ln>
        </p:spPr>
        <p:txBody>
          <a:bodyPr vert="horz" lIns="91381" tIns="45691" rIns="91381" bIns="45691" rtlCol="0" anchor="ctr">
            <a:noAutofit/>
          </a:bodyPr>
          <a:lstStyle/>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r>
              <a:rPr lang="en-US" sz="1200" b="1" dirty="0">
                <a:solidFill>
                  <a:srgbClr val="FFC000"/>
                </a:solidFill>
                <a:latin typeface="Calibri" panose="020F0502020204030204" pitchFamily="34" charset="0"/>
              </a:rPr>
              <a:t>Preventive Maintenance</a:t>
            </a:r>
          </a:p>
          <a:p>
            <a:pPr algn="ctr" defTabSz="514196">
              <a:spcAft>
                <a:spcPts val="450"/>
              </a:spcAft>
              <a:tabLst>
                <a:tab pos="342797" algn="l"/>
                <a:tab pos="685594" algn="l"/>
                <a:tab pos="1028391" algn="l"/>
                <a:tab pos="1371189" algn="l"/>
              </a:tabLst>
            </a:pPr>
            <a:r>
              <a:rPr lang="en-US" sz="1200" b="1" dirty="0">
                <a:solidFill>
                  <a:srgbClr val="FFC000"/>
                </a:solidFill>
                <a:latin typeface="Calibri" panose="020F0502020204030204" pitchFamily="34" charset="0"/>
              </a:rPr>
              <a:t>(Time based)</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dirty="0">
                <a:solidFill>
                  <a:schemeClr val="accent1">
                    <a:lumMod val="20000"/>
                    <a:lumOff val="80000"/>
                  </a:schemeClr>
                </a:solidFill>
                <a:latin typeface="Calibri" panose="020F0502020204030204" pitchFamily="34" charset="0"/>
              </a:rPr>
              <a:t>Most common maintenance strategy</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dirty="0">
                <a:solidFill>
                  <a:schemeClr val="accent1">
                    <a:lumMod val="20000"/>
                    <a:lumOff val="80000"/>
                  </a:schemeClr>
                </a:solidFill>
                <a:latin typeface="Calibri" panose="020F0502020204030204" pitchFamily="34" charset="0"/>
              </a:rPr>
              <a:t>Scheduled maintenance</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dirty="0">
                <a:solidFill>
                  <a:schemeClr val="accent1">
                    <a:lumMod val="20000"/>
                    <a:lumOff val="80000"/>
                  </a:schemeClr>
                </a:solidFill>
                <a:latin typeface="Calibri" panose="020F0502020204030204" pitchFamily="34" charset="0"/>
              </a:rPr>
              <a:t>Labor intensive</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dirty="0">
                <a:solidFill>
                  <a:schemeClr val="accent1">
                    <a:lumMod val="20000"/>
                    <a:lumOff val="80000"/>
                  </a:schemeClr>
                </a:solidFill>
                <a:latin typeface="Calibri" panose="020F0502020204030204" pitchFamily="34" charset="0"/>
              </a:rPr>
              <a:t>Time consuming </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dirty="0">
                <a:solidFill>
                  <a:schemeClr val="accent1">
                    <a:lumMod val="20000"/>
                    <a:lumOff val="80000"/>
                  </a:schemeClr>
                </a:solidFill>
                <a:latin typeface="Calibri" panose="020F0502020204030204" pitchFamily="34" charset="0"/>
              </a:rPr>
              <a:t>Limited monitoring</a:t>
            </a:r>
          </a:p>
        </p:txBody>
      </p:sp>
      <p:sp>
        <p:nvSpPr>
          <p:cNvPr id="15" name="Rectangle 14"/>
          <p:cNvSpPr/>
          <p:nvPr/>
        </p:nvSpPr>
        <p:spPr>
          <a:xfrm>
            <a:off x="422495" y="2637119"/>
            <a:ext cx="3382399" cy="3656648"/>
          </a:xfrm>
          <a:prstGeom prst="rect">
            <a:avLst/>
          </a:prstGeom>
          <a:solidFill>
            <a:srgbClr val="004875"/>
          </a:solidFill>
          <a:ln>
            <a:noFill/>
          </a:ln>
        </p:spPr>
        <p:txBody>
          <a:bodyPr vert="horz" lIns="91381" tIns="45691" rIns="91381" bIns="45691" rtlCol="0" anchor="ctr">
            <a:noAutofit/>
          </a:bodyPr>
          <a:lstStyle/>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endParaRPr lang="en-US" sz="1200" b="1" dirty="0">
              <a:solidFill>
                <a:schemeClr val="accent1">
                  <a:lumMod val="20000"/>
                  <a:lumOff val="80000"/>
                </a:schemeClr>
              </a:solidFill>
              <a:latin typeface="Calibri" panose="020F0502020204030204" pitchFamily="34" charset="0"/>
            </a:endParaRPr>
          </a:p>
          <a:p>
            <a:pPr algn="ctr" defTabSz="514196">
              <a:spcAft>
                <a:spcPts val="450"/>
              </a:spcAft>
              <a:tabLst>
                <a:tab pos="342797" algn="l"/>
                <a:tab pos="685594" algn="l"/>
                <a:tab pos="1028391" algn="l"/>
                <a:tab pos="1371189" algn="l"/>
              </a:tabLst>
            </a:pPr>
            <a:r>
              <a:rPr lang="en-US" sz="1200" b="1" dirty="0">
                <a:solidFill>
                  <a:srgbClr val="FFC000"/>
                </a:solidFill>
                <a:latin typeface="Calibri" panose="020F0502020204030204" pitchFamily="34" charset="0"/>
              </a:rPr>
              <a:t>Reactive Maintenance</a:t>
            </a:r>
          </a:p>
          <a:p>
            <a:pPr algn="ctr" defTabSz="514196">
              <a:spcAft>
                <a:spcPts val="450"/>
              </a:spcAft>
              <a:tabLst>
                <a:tab pos="342797" algn="l"/>
                <a:tab pos="685594" algn="l"/>
                <a:tab pos="1028391" algn="l"/>
                <a:tab pos="1371189" algn="l"/>
              </a:tabLst>
            </a:pPr>
            <a:r>
              <a:rPr lang="en-US" sz="1200" b="1" dirty="0">
                <a:solidFill>
                  <a:srgbClr val="FFC000"/>
                </a:solidFill>
                <a:latin typeface="Calibri" panose="020F0502020204030204" pitchFamily="34" charset="0"/>
              </a:rPr>
              <a:t>(Run to failure)</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dirty="0" smtClean="0">
                <a:solidFill>
                  <a:schemeClr val="accent1">
                    <a:lumMod val="20000"/>
                    <a:lumOff val="80000"/>
                  </a:schemeClr>
                </a:solidFill>
                <a:latin typeface="Calibri" panose="020F0502020204030204" pitchFamily="34" charset="0"/>
              </a:rPr>
              <a:t>Low maintenance costs</a:t>
            </a:r>
            <a:endParaRPr lang="en-US" sz="1200" dirty="0">
              <a:solidFill>
                <a:schemeClr val="accent1">
                  <a:lumMod val="20000"/>
                  <a:lumOff val="80000"/>
                </a:schemeClr>
              </a:solidFill>
              <a:latin typeface="Calibri" panose="020F0502020204030204" pitchFamily="34" charset="0"/>
            </a:endParaRP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dirty="0">
                <a:solidFill>
                  <a:schemeClr val="accent1">
                    <a:lumMod val="20000"/>
                    <a:lumOff val="80000"/>
                  </a:schemeClr>
                </a:solidFill>
                <a:latin typeface="Calibri" panose="020F0502020204030204" pitchFamily="34" charset="0"/>
              </a:rPr>
              <a:t>Higher probability of unplanned downtime</a:t>
            </a:r>
          </a:p>
          <a:p>
            <a:pPr marL="171399" indent="-171399" defTabSz="514196">
              <a:spcAft>
                <a:spcPts val="450"/>
              </a:spcAft>
              <a:buFont typeface="Arial" panose="020B0604020202020204" pitchFamily="34" charset="0"/>
              <a:buChar char="•"/>
              <a:tabLst>
                <a:tab pos="342797" algn="l"/>
                <a:tab pos="685594" algn="l"/>
                <a:tab pos="1028391" algn="l"/>
                <a:tab pos="1371189" algn="l"/>
              </a:tabLst>
            </a:pPr>
            <a:r>
              <a:rPr lang="en-US" sz="1200" dirty="0">
                <a:solidFill>
                  <a:schemeClr val="accent1">
                    <a:lumMod val="20000"/>
                    <a:lumOff val="80000"/>
                  </a:schemeClr>
                </a:solidFill>
                <a:latin typeface="Calibri" panose="020F0502020204030204" pitchFamily="34" charset="0"/>
              </a:rPr>
              <a:t>Cost of repairs can be much higher than the cost of preventive maintenance</a:t>
            </a:r>
          </a:p>
        </p:txBody>
      </p:sp>
      <p:pic>
        <p:nvPicPr>
          <p:cNvPr id="12" name="Picture 11"/>
          <p:cNvPicPr>
            <a:picLocks noChangeAspect="1"/>
          </p:cNvPicPr>
          <p:nvPr/>
        </p:nvPicPr>
        <p:blipFill>
          <a:blip r:embed="rId4"/>
          <a:stretch>
            <a:fillRect/>
          </a:stretch>
        </p:blipFill>
        <p:spPr>
          <a:xfrm>
            <a:off x="8110111" y="2701390"/>
            <a:ext cx="2879570" cy="1565593"/>
          </a:xfrm>
          <a:prstGeom prst="rect">
            <a:avLst/>
          </a:prstGeom>
        </p:spPr>
      </p:pic>
      <p:pic>
        <p:nvPicPr>
          <p:cNvPr id="2" name="Picture 1"/>
          <p:cNvPicPr>
            <a:picLocks noChangeAspect="1"/>
          </p:cNvPicPr>
          <p:nvPr/>
        </p:nvPicPr>
        <p:blipFill>
          <a:blip r:embed="rId5"/>
          <a:stretch>
            <a:fillRect/>
          </a:stretch>
        </p:blipFill>
        <p:spPr>
          <a:xfrm>
            <a:off x="1025084" y="2744421"/>
            <a:ext cx="2285405" cy="1522562"/>
          </a:xfrm>
          <a:prstGeom prst="rect">
            <a:avLst/>
          </a:prstGeom>
        </p:spPr>
      </p:pic>
      <p:pic>
        <p:nvPicPr>
          <p:cNvPr id="3" name="Picture 2"/>
          <p:cNvPicPr>
            <a:picLocks noChangeAspect="1"/>
          </p:cNvPicPr>
          <p:nvPr/>
        </p:nvPicPr>
        <p:blipFill>
          <a:blip r:embed="rId6"/>
          <a:stretch>
            <a:fillRect/>
          </a:stretch>
        </p:blipFill>
        <p:spPr>
          <a:xfrm>
            <a:off x="4407483" y="2722904"/>
            <a:ext cx="2910746" cy="1544079"/>
          </a:xfrm>
          <a:prstGeom prst="rect">
            <a:avLst/>
          </a:prstGeom>
        </p:spPr>
      </p:pic>
      <p:sp>
        <p:nvSpPr>
          <p:cNvPr id="4" name="Up Arrow 3"/>
          <p:cNvSpPr/>
          <p:nvPr/>
        </p:nvSpPr>
        <p:spPr>
          <a:xfrm rot="5400000">
            <a:off x="7496731" y="2060018"/>
            <a:ext cx="516922" cy="57591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lIns="45708" rIns="45708" rtlCol="0" anchor="ctr">
            <a:noAutofit/>
          </a:bodyPr>
          <a:lstStyle/>
          <a:p>
            <a:pPr algn="ctr">
              <a:spcAft>
                <a:spcPts val="300"/>
              </a:spcAft>
            </a:pPr>
            <a:endParaRPr lang="en-US" sz="1799" dirty="0">
              <a:latin typeface="Calibri" panose="020F0502020204030204" pitchFamily="34" charset="0"/>
            </a:endParaRPr>
          </a:p>
        </p:txBody>
      </p:sp>
      <p:sp>
        <p:nvSpPr>
          <p:cNvPr id="5" name="Rectangle 4"/>
          <p:cNvSpPr/>
          <p:nvPr/>
        </p:nvSpPr>
        <p:spPr>
          <a:xfrm>
            <a:off x="3599047" y="2187058"/>
            <a:ext cx="723087" cy="369236"/>
          </a:xfrm>
          <a:prstGeom prst="rect">
            <a:avLst/>
          </a:prstGeom>
        </p:spPr>
        <p:txBody>
          <a:bodyPr wrap="none">
            <a:spAutoFit/>
          </a:bodyPr>
          <a:lstStyle/>
          <a:p>
            <a:r>
              <a:rPr lang="en-US" sz="1799" dirty="0"/>
              <a:t>From</a:t>
            </a:r>
          </a:p>
        </p:txBody>
      </p:sp>
      <p:sp>
        <p:nvSpPr>
          <p:cNvPr id="16" name="Rectangle 15"/>
          <p:cNvSpPr/>
          <p:nvPr/>
        </p:nvSpPr>
        <p:spPr>
          <a:xfrm>
            <a:off x="9335758" y="2163357"/>
            <a:ext cx="428275" cy="369236"/>
          </a:xfrm>
          <a:prstGeom prst="rect">
            <a:avLst/>
          </a:prstGeom>
        </p:spPr>
        <p:txBody>
          <a:bodyPr wrap="none">
            <a:spAutoFit/>
          </a:bodyPr>
          <a:lstStyle/>
          <a:p>
            <a:r>
              <a:rPr lang="en-US" sz="1799" dirty="0"/>
              <a:t>To</a:t>
            </a:r>
          </a:p>
        </p:txBody>
      </p:sp>
    </p:spTree>
    <p:extLst>
      <p:ext uri="{BB962C8B-B14F-4D97-AF65-F5344CB8AC3E}">
        <p14:creationId xmlns:p14="http://schemas.microsoft.com/office/powerpoint/2010/main" val="18352248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r="3396"/>
          <a:stretch/>
        </p:blipFill>
        <p:spPr>
          <a:xfrm>
            <a:off x="1587" y="6303"/>
            <a:ext cx="12190607" cy="6330593"/>
          </a:xfrm>
          <a:prstGeom prst="rect">
            <a:avLst/>
          </a:prstGeom>
        </p:spPr>
      </p:pic>
      <p:pic>
        <p:nvPicPr>
          <p:cNvPr id="6" name="Picture 5"/>
          <p:cNvPicPr>
            <a:picLocks noChangeAspect="1"/>
          </p:cNvPicPr>
          <p:nvPr/>
        </p:nvPicPr>
        <p:blipFill>
          <a:blip r:embed="rId4"/>
          <a:stretch>
            <a:fillRect/>
          </a:stretch>
        </p:blipFill>
        <p:spPr>
          <a:xfrm>
            <a:off x="10270538" y="446806"/>
            <a:ext cx="1811981" cy="345475"/>
          </a:xfrm>
          <a:prstGeom prst="rect">
            <a:avLst/>
          </a:prstGeom>
        </p:spPr>
      </p:pic>
      <p:sp>
        <p:nvSpPr>
          <p:cNvPr id="7" name="TextBox 6"/>
          <p:cNvSpPr txBox="1"/>
          <p:nvPr/>
        </p:nvSpPr>
        <p:spPr>
          <a:xfrm>
            <a:off x="169140" y="330856"/>
            <a:ext cx="8305988" cy="461425"/>
          </a:xfrm>
          <a:prstGeom prst="rect">
            <a:avLst/>
          </a:prstGeom>
          <a:noFill/>
        </p:spPr>
        <p:txBody>
          <a:bodyPr wrap="square" rtlCol="0">
            <a:spAutoFit/>
          </a:bodyPr>
          <a:lstStyle/>
          <a:p>
            <a:r>
              <a:rPr lang="en-US" sz="2398" dirty="0" smtClean="0">
                <a:solidFill>
                  <a:srgbClr val="2150A1"/>
                </a:solidFill>
              </a:rPr>
              <a:t>Predictive Maintenance</a:t>
            </a:r>
            <a:endParaRPr lang="en-US" sz="2398" dirty="0">
              <a:solidFill>
                <a:srgbClr val="2150A1"/>
              </a:solidFill>
            </a:endParaRPr>
          </a:p>
        </p:txBody>
      </p:sp>
      <p:graphicFrame>
        <p:nvGraphicFramePr>
          <p:cNvPr id="17" name="グラフ 28"/>
          <p:cNvGraphicFramePr>
            <a:graphicFrameLocks/>
          </p:cNvGraphicFramePr>
          <p:nvPr>
            <p:extLst/>
          </p:nvPr>
        </p:nvGraphicFramePr>
        <p:xfrm>
          <a:off x="3718148" y="3026768"/>
          <a:ext cx="5073701" cy="3039097"/>
        </p:xfrm>
        <a:graphic>
          <a:graphicData uri="http://schemas.openxmlformats.org/drawingml/2006/chart">
            <c:chart xmlns:c="http://schemas.openxmlformats.org/drawingml/2006/chart" xmlns:r="http://schemas.openxmlformats.org/officeDocument/2006/relationships" r:id="rId5"/>
          </a:graphicData>
        </a:graphic>
      </p:graphicFrame>
      <p:sp>
        <p:nvSpPr>
          <p:cNvPr id="18" name="テキスト ボックス 45"/>
          <p:cNvSpPr txBox="1"/>
          <p:nvPr/>
        </p:nvSpPr>
        <p:spPr>
          <a:xfrm>
            <a:off x="2782044" y="1412776"/>
            <a:ext cx="6139796" cy="85559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tIns="36000" rIns="36000" bIns="36000" rtlCol="0" anchor="ctr">
            <a:noAutofit/>
          </a:bodyPr>
          <a:lstStyle>
            <a:defPPr>
              <a:defRPr lang="ja-JP"/>
            </a:defPPr>
            <a:lvl1pPr algn="l" defTabSz="457200" rtl="0" fontAlgn="base">
              <a:spcBef>
                <a:spcPct val="0"/>
              </a:spcBef>
              <a:spcAft>
                <a:spcPct val="0"/>
              </a:spcAft>
              <a:defRPr kumimoji="1" kern="1200">
                <a:solidFill>
                  <a:schemeClr val="lt1"/>
                </a:solidFill>
                <a:latin typeface="+mn-lt"/>
                <a:ea typeface="+mn-ea"/>
                <a:cs typeface="+mn-cs"/>
              </a:defRPr>
            </a:lvl1pPr>
            <a:lvl2pPr marL="457200" algn="l" defTabSz="457200" rtl="0" fontAlgn="base">
              <a:spcBef>
                <a:spcPct val="0"/>
              </a:spcBef>
              <a:spcAft>
                <a:spcPct val="0"/>
              </a:spcAft>
              <a:defRPr kumimoji="1" kern="1200">
                <a:solidFill>
                  <a:schemeClr val="lt1"/>
                </a:solidFill>
                <a:latin typeface="+mn-lt"/>
                <a:ea typeface="+mn-ea"/>
                <a:cs typeface="+mn-cs"/>
              </a:defRPr>
            </a:lvl2pPr>
            <a:lvl3pPr marL="914400" algn="l" defTabSz="457200" rtl="0" fontAlgn="base">
              <a:spcBef>
                <a:spcPct val="0"/>
              </a:spcBef>
              <a:spcAft>
                <a:spcPct val="0"/>
              </a:spcAft>
              <a:defRPr kumimoji="1" kern="1200">
                <a:solidFill>
                  <a:schemeClr val="lt1"/>
                </a:solidFill>
                <a:latin typeface="+mn-lt"/>
                <a:ea typeface="+mn-ea"/>
                <a:cs typeface="+mn-cs"/>
              </a:defRPr>
            </a:lvl3pPr>
            <a:lvl4pPr marL="1371600" algn="l" defTabSz="457200" rtl="0" fontAlgn="base">
              <a:spcBef>
                <a:spcPct val="0"/>
              </a:spcBef>
              <a:spcAft>
                <a:spcPct val="0"/>
              </a:spcAft>
              <a:defRPr kumimoji="1" kern="1200">
                <a:solidFill>
                  <a:schemeClr val="lt1"/>
                </a:solidFill>
                <a:latin typeface="+mn-lt"/>
                <a:ea typeface="+mn-ea"/>
                <a:cs typeface="+mn-cs"/>
              </a:defRPr>
            </a:lvl4pPr>
            <a:lvl5pPr marL="1828800" algn="l" defTabSz="457200" rtl="0" fontAlgn="base">
              <a:spcBef>
                <a:spcPct val="0"/>
              </a:spcBef>
              <a:spcAft>
                <a:spcPct val="0"/>
              </a:spcAft>
              <a:defRPr kumimoji="1" kern="1200">
                <a:solidFill>
                  <a:schemeClr val="lt1"/>
                </a:solidFill>
                <a:latin typeface="+mn-lt"/>
                <a:ea typeface="+mn-ea"/>
                <a:cs typeface="+mn-cs"/>
              </a:defRPr>
            </a:lvl5pPr>
            <a:lvl6pPr marL="2286000" algn="l" defTabSz="914400" rtl="0" eaLnBrk="1" latinLnBrk="0" hangingPunct="1">
              <a:defRPr kumimoji="1" kern="1200">
                <a:solidFill>
                  <a:schemeClr val="lt1"/>
                </a:solidFill>
                <a:latin typeface="+mn-lt"/>
                <a:ea typeface="+mn-ea"/>
                <a:cs typeface="+mn-cs"/>
              </a:defRPr>
            </a:lvl6pPr>
            <a:lvl7pPr marL="2743200" algn="l" defTabSz="914400" rtl="0" eaLnBrk="1" latinLnBrk="0" hangingPunct="1">
              <a:defRPr kumimoji="1" kern="1200">
                <a:solidFill>
                  <a:schemeClr val="lt1"/>
                </a:solidFill>
                <a:latin typeface="+mn-lt"/>
                <a:ea typeface="+mn-ea"/>
                <a:cs typeface="+mn-cs"/>
              </a:defRPr>
            </a:lvl7pPr>
            <a:lvl8pPr marL="3200400" algn="l" defTabSz="914400" rtl="0" eaLnBrk="1" latinLnBrk="0" hangingPunct="1">
              <a:defRPr kumimoji="1" kern="1200">
                <a:solidFill>
                  <a:schemeClr val="lt1"/>
                </a:solidFill>
                <a:latin typeface="+mn-lt"/>
                <a:ea typeface="+mn-ea"/>
                <a:cs typeface="+mn-cs"/>
              </a:defRPr>
            </a:lvl8pPr>
            <a:lvl9pPr marL="3657600" algn="l" defTabSz="914400" rtl="0" eaLnBrk="1" latinLnBrk="0" hangingPunct="1">
              <a:defRPr kumimoji="1" kern="1200">
                <a:solidFill>
                  <a:schemeClr val="lt1"/>
                </a:solidFill>
                <a:latin typeface="+mn-lt"/>
                <a:ea typeface="+mn-ea"/>
                <a:cs typeface="+mn-cs"/>
              </a:defRPr>
            </a:lvl9pPr>
          </a:lstStyle>
          <a:p>
            <a:pPr algn="ctr"/>
            <a:r>
              <a:rPr lang="en-US" sz="1600" dirty="0" smtClean="0">
                <a:cs typeface="Arial" panose="020B0604020202020204" pitchFamily="34" charset="0"/>
              </a:rPr>
              <a:t>Customer survey on Plant Maintenance</a:t>
            </a:r>
            <a:endParaRPr lang="en-US" sz="1600" dirty="0">
              <a:cs typeface="Arial" panose="020B0604020202020204" pitchFamily="34" charset="0"/>
            </a:endParaRPr>
          </a:p>
          <a:p>
            <a:pPr algn="ctr"/>
            <a:r>
              <a:rPr lang="en-US" sz="1600" dirty="0">
                <a:cs typeface="Arial" panose="020B0604020202020204" pitchFamily="34" charset="0"/>
              </a:rPr>
              <a:t>(</a:t>
            </a:r>
            <a:r>
              <a:rPr lang="en-US" sz="1600" dirty="0" smtClean="0">
                <a:cs typeface="Arial" panose="020B0604020202020204" pitchFamily="34" charset="0"/>
              </a:rPr>
              <a:t>443 Omron </a:t>
            </a:r>
            <a:r>
              <a:rPr lang="en-US" sz="1600" dirty="0">
                <a:cs typeface="Arial" panose="020B0604020202020204" pitchFamily="34" charset="0"/>
              </a:rPr>
              <a:t>customers)</a:t>
            </a:r>
          </a:p>
        </p:txBody>
      </p:sp>
      <p:sp>
        <p:nvSpPr>
          <p:cNvPr id="19" name="正方形/長方形 27"/>
          <p:cNvSpPr/>
          <p:nvPr/>
        </p:nvSpPr>
        <p:spPr>
          <a:xfrm>
            <a:off x="2772940" y="2407689"/>
            <a:ext cx="5781251" cy="523220"/>
          </a:xfrm>
          <a:prstGeom prst="rect">
            <a:avLst/>
          </a:prstGeom>
        </p:spPr>
        <p:txBody>
          <a:bodyPr wrap="square">
            <a:spAutoFit/>
          </a:bodyPr>
          <a:lstStyle>
            <a:defPPr>
              <a:defRPr lang="ja-JP"/>
            </a:defPPr>
            <a:lvl1pPr algn="l" defTabSz="457200" rtl="0" fontAlgn="base">
              <a:spcBef>
                <a:spcPct val="0"/>
              </a:spcBef>
              <a:spcAft>
                <a:spcPct val="0"/>
              </a:spcAft>
              <a:defRPr kumimoji="1" kern="1200">
                <a:solidFill>
                  <a:schemeClr val="tx1"/>
                </a:solidFill>
                <a:latin typeface="Arial" charset="0"/>
                <a:ea typeface="ＭＳ Ｐゴシック" charset="-128"/>
                <a:cs typeface="+mn-cs"/>
              </a:defRPr>
            </a:lvl1pPr>
            <a:lvl2pPr marL="457200" algn="l" defTabSz="457200" rtl="0" fontAlgn="base">
              <a:spcBef>
                <a:spcPct val="0"/>
              </a:spcBef>
              <a:spcAft>
                <a:spcPct val="0"/>
              </a:spcAft>
              <a:defRPr kumimoji="1" kern="1200">
                <a:solidFill>
                  <a:schemeClr val="tx1"/>
                </a:solidFill>
                <a:latin typeface="Arial" charset="0"/>
                <a:ea typeface="ＭＳ Ｐゴシック" charset="-128"/>
                <a:cs typeface="+mn-cs"/>
              </a:defRPr>
            </a:lvl2pPr>
            <a:lvl3pPr marL="914400" algn="l" defTabSz="457200" rtl="0" fontAlgn="base">
              <a:spcBef>
                <a:spcPct val="0"/>
              </a:spcBef>
              <a:spcAft>
                <a:spcPct val="0"/>
              </a:spcAft>
              <a:defRPr kumimoji="1" kern="1200">
                <a:solidFill>
                  <a:schemeClr val="tx1"/>
                </a:solidFill>
                <a:latin typeface="Arial" charset="0"/>
                <a:ea typeface="ＭＳ Ｐゴシック" charset="-128"/>
                <a:cs typeface="+mn-cs"/>
              </a:defRPr>
            </a:lvl3pPr>
            <a:lvl4pPr marL="1371600" algn="l" defTabSz="457200" rtl="0" fontAlgn="base">
              <a:spcBef>
                <a:spcPct val="0"/>
              </a:spcBef>
              <a:spcAft>
                <a:spcPct val="0"/>
              </a:spcAft>
              <a:defRPr kumimoji="1" kern="1200">
                <a:solidFill>
                  <a:schemeClr val="tx1"/>
                </a:solidFill>
                <a:latin typeface="Arial" charset="0"/>
                <a:ea typeface="ＭＳ Ｐゴシック" charset="-128"/>
                <a:cs typeface="+mn-cs"/>
              </a:defRPr>
            </a:lvl4pPr>
            <a:lvl5pPr marL="1828800" algn="l" defTabSz="457200" rtl="0" fontAlgn="base">
              <a:spcBef>
                <a:spcPct val="0"/>
              </a:spcBef>
              <a:spcAft>
                <a:spcPct val="0"/>
              </a:spcAft>
              <a:defRPr kumimoji="1" kern="1200">
                <a:solidFill>
                  <a:schemeClr val="tx1"/>
                </a:solidFill>
                <a:latin typeface="Arial" charset="0"/>
                <a:ea typeface="ＭＳ Ｐゴシック" charset="-128"/>
                <a:cs typeface="+mn-cs"/>
              </a:defRPr>
            </a:lvl5pPr>
            <a:lvl6pPr marL="2286000" algn="l" defTabSz="914400" rtl="0" eaLnBrk="1" latinLnBrk="0" hangingPunct="1">
              <a:defRPr kumimoji="1" kern="1200">
                <a:solidFill>
                  <a:schemeClr val="tx1"/>
                </a:solidFill>
                <a:latin typeface="Arial" charset="0"/>
                <a:ea typeface="ＭＳ Ｐゴシック" charset="-128"/>
                <a:cs typeface="+mn-cs"/>
              </a:defRPr>
            </a:lvl6pPr>
            <a:lvl7pPr marL="2743200" algn="l" defTabSz="914400" rtl="0" eaLnBrk="1" latinLnBrk="0" hangingPunct="1">
              <a:defRPr kumimoji="1" kern="1200">
                <a:solidFill>
                  <a:schemeClr val="tx1"/>
                </a:solidFill>
                <a:latin typeface="Arial" charset="0"/>
                <a:ea typeface="ＭＳ Ｐゴシック" charset="-128"/>
                <a:cs typeface="+mn-cs"/>
              </a:defRPr>
            </a:lvl7pPr>
            <a:lvl8pPr marL="3200400" algn="l" defTabSz="914400" rtl="0" eaLnBrk="1" latinLnBrk="0" hangingPunct="1">
              <a:defRPr kumimoji="1" kern="1200">
                <a:solidFill>
                  <a:schemeClr val="tx1"/>
                </a:solidFill>
                <a:latin typeface="Arial" charset="0"/>
                <a:ea typeface="ＭＳ Ｐゴシック" charset="-128"/>
                <a:cs typeface="+mn-cs"/>
              </a:defRPr>
            </a:lvl8pPr>
            <a:lvl9pPr marL="3657600" algn="l" defTabSz="914400" rtl="0" eaLnBrk="1" latinLnBrk="0" hangingPunct="1">
              <a:defRPr kumimoji="1" kern="1200">
                <a:solidFill>
                  <a:schemeClr val="tx1"/>
                </a:solidFill>
                <a:latin typeface="Arial" charset="0"/>
                <a:ea typeface="ＭＳ Ｐゴシック" charset="-128"/>
                <a:cs typeface="+mn-cs"/>
              </a:defRPr>
            </a:lvl9pPr>
          </a:lstStyle>
          <a:p>
            <a:pPr algn="ctr"/>
            <a:r>
              <a:rPr lang="en-US" sz="1400" b="1" dirty="0">
                <a:latin typeface="Meiryo UI" panose="020B0604030504040204" pitchFamily="50" charset="-128"/>
                <a:ea typeface="Meiryo UI" panose="020B0604030504040204" pitchFamily="50" charset="-128"/>
                <a:cs typeface="Arial" panose="020B0604020202020204" pitchFamily="34" charset="0"/>
              </a:rPr>
              <a:t>86% of </a:t>
            </a:r>
            <a:r>
              <a:rPr lang="en-US" sz="1400" b="1" dirty="0" smtClean="0">
                <a:latin typeface="Meiryo UI" panose="020B0604030504040204" pitchFamily="50" charset="-128"/>
                <a:ea typeface="Meiryo UI" panose="020B0604030504040204" pitchFamily="50" charset="-128"/>
                <a:cs typeface="Arial" panose="020B0604020202020204" pitchFamily="34" charset="0"/>
              </a:rPr>
              <a:t>customers surveyed </a:t>
            </a:r>
            <a:r>
              <a:rPr lang="en-US" sz="1400" b="1" dirty="0">
                <a:latin typeface="Meiryo UI" panose="020B0604030504040204" pitchFamily="50" charset="-128"/>
                <a:ea typeface="Meiryo UI" panose="020B0604030504040204" pitchFamily="50" charset="-128"/>
                <a:cs typeface="Arial" panose="020B0604020202020204" pitchFamily="34" charset="0"/>
              </a:rPr>
              <a:t>are executing or planning to </a:t>
            </a:r>
            <a:r>
              <a:rPr lang="en-US" sz="1400" b="1" dirty="0" smtClean="0">
                <a:latin typeface="Meiryo UI" panose="020B0604030504040204" pitchFamily="50" charset="-128"/>
                <a:ea typeface="Meiryo UI" panose="020B0604030504040204" pitchFamily="50" charset="-128"/>
                <a:cs typeface="Arial" panose="020B0604020202020204" pitchFamily="34" charset="0"/>
              </a:rPr>
              <a:t>invest in Predictive Maintenance Solutions</a:t>
            </a:r>
            <a:endParaRPr lang="en-US" sz="1400" b="1" dirty="0">
              <a:latin typeface="Meiryo UI" panose="020B0604030504040204" pitchFamily="50" charset="-128"/>
              <a:ea typeface="Meiryo UI" panose="020B0604030504040204" pitchFamily="50" charset="-128"/>
              <a:cs typeface="Arial" panose="020B0604020202020204" pitchFamily="34" charset="0"/>
            </a:endParaRPr>
          </a:p>
        </p:txBody>
      </p:sp>
    </p:spTree>
    <p:extLst>
      <p:ext uri="{BB962C8B-B14F-4D97-AF65-F5344CB8AC3E}">
        <p14:creationId xmlns:p14="http://schemas.microsoft.com/office/powerpoint/2010/main" val="13647445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0270538" y="446806"/>
            <a:ext cx="1811981" cy="345475"/>
          </a:xfrm>
          <a:prstGeom prst="rect">
            <a:avLst/>
          </a:prstGeom>
        </p:spPr>
      </p:pic>
      <p:sp>
        <p:nvSpPr>
          <p:cNvPr id="7" name="TextBox 6"/>
          <p:cNvSpPr txBox="1"/>
          <p:nvPr/>
        </p:nvSpPr>
        <p:spPr>
          <a:xfrm>
            <a:off x="169140" y="330856"/>
            <a:ext cx="8305988" cy="461425"/>
          </a:xfrm>
          <a:prstGeom prst="rect">
            <a:avLst/>
          </a:prstGeom>
          <a:noFill/>
        </p:spPr>
        <p:txBody>
          <a:bodyPr wrap="square" rtlCol="0">
            <a:spAutoFit/>
          </a:bodyPr>
          <a:lstStyle/>
          <a:p>
            <a:r>
              <a:rPr lang="en-US" sz="2398" dirty="0">
                <a:solidFill>
                  <a:srgbClr val="2150A1"/>
                </a:solidFill>
              </a:rPr>
              <a:t>Omron’s Predictive Maintenance Solutions</a:t>
            </a:r>
          </a:p>
        </p:txBody>
      </p:sp>
      <p:sp>
        <p:nvSpPr>
          <p:cNvPr id="8" name="TextBox 7"/>
          <p:cNvSpPr txBox="1"/>
          <p:nvPr/>
        </p:nvSpPr>
        <p:spPr>
          <a:xfrm>
            <a:off x="115047" y="776428"/>
            <a:ext cx="11967470" cy="276999"/>
          </a:xfrm>
          <a:prstGeom prst="rect">
            <a:avLst/>
          </a:prstGeom>
          <a:noFill/>
        </p:spPr>
        <p:txBody>
          <a:bodyPr wrap="square" rtlCol="0">
            <a:spAutoFit/>
          </a:bodyPr>
          <a:lstStyle/>
          <a:p>
            <a:r>
              <a:rPr lang="en-US" sz="1200" dirty="0" smtClean="0"/>
              <a:t>Simple solutions to keep tabs on your equipment</a:t>
            </a:r>
            <a:endParaRPr lang="en-US" sz="1200" dirty="0"/>
          </a:p>
        </p:txBody>
      </p:sp>
      <p:pic>
        <p:nvPicPr>
          <p:cNvPr id="12" name="Picture 1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69765" y="1991765"/>
            <a:ext cx="856645" cy="1284968"/>
          </a:xfrm>
          <a:prstGeom prst="rect">
            <a:avLst/>
          </a:prstGeom>
        </p:spPr>
      </p:pic>
      <p:pic>
        <p:nvPicPr>
          <p:cNvPr id="15" name="Picture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93207" y="2132856"/>
            <a:ext cx="744167" cy="1172063"/>
          </a:xfrm>
          <a:prstGeom prst="rect">
            <a:avLst/>
          </a:prstGeom>
        </p:spPr>
      </p:pic>
      <p:pic>
        <p:nvPicPr>
          <p:cNvPr id="2" name="Picture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609824" y="4740421"/>
            <a:ext cx="1281188" cy="1199725"/>
          </a:xfrm>
          <a:prstGeom prst="rect">
            <a:avLst/>
          </a:prstGeom>
        </p:spPr>
      </p:pic>
      <p:pic>
        <p:nvPicPr>
          <p:cNvPr id="19" name="図 28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63261" y="1921602"/>
            <a:ext cx="963650" cy="1383317"/>
          </a:xfrm>
          <a:prstGeom prst="rect">
            <a:avLst/>
          </a:prstGeom>
        </p:spPr>
      </p:pic>
      <p:pic>
        <p:nvPicPr>
          <p:cNvPr id="20" name="Picture 1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14323" y="4797569"/>
            <a:ext cx="730729" cy="1150899"/>
          </a:xfrm>
          <a:prstGeom prst="rect">
            <a:avLst/>
          </a:prstGeom>
        </p:spPr>
      </p:pic>
      <p:pic>
        <p:nvPicPr>
          <p:cNvPr id="3" name="Picture 2"/>
          <p:cNvPicPr>
            <a:picLocks noChangeAspect="1"/>
          </p:cNvPicPr>
          <p:nvPr/>
        </p:nvPicPr>
        <p:blipFill>
          <a:blip r:embed="rId9"/>
          <a:stretch>
            <a:fillRect/>
          </a:stretch>
        </p:blipFill>
        <p:spPr>
          <a:xfrm>
            <a:off x="256881" y="4639119"/>
            <a:ext cx="1301027" cy="1301027"/>
          </a:xfrm>
          <a:prstGeom prst="rect">
            <a:avLst/>
          </a:prstGeom>
        </p:spPr>
      </p:pic>
      <p:pic>
        <p:nvPicPr>
          <p:cNvPr id="13" name="Picture 12"/>
          <p:cNvPicPr>
            <a:picLocks noChangeAspect="1"/>
          </p:cNvPicPr>
          <p:nvPr/>
        </p:nvPicPr>
        <p:blipFill>
          <a:blip r:embed="rId10"/>
          <a:stretch>
            <a:fillRect/>
          </a:stretch>
        </p:blipFill>
        <p:spPr>
          <a:xfrm>
            <a:off x="6068772" y="4320783"/>
            <a:ext cx="1688770" cy="1688770"/>
          </a:xfrm>
          <a:prstGeom prst="rect">
            <a:avLst/>
          </a:prstGeom>
        </p:spPr>
      </p:pic>
      <p:pic>
        <p:nvPicPr>
          <p:cNvPr id="14" name="Picture 13"/>
          <p:cNvPicPr>
            <a:picLocks noChangeAspect="1"/>
          </p:cNvPicPr>
          <p:nvPr/>
        </p:nvPicPr>
        <p:blipFill>
          <a:blip r:embed="rId11"/>
          <a:stretch>
            <a:fillRect/>
          </a:stretch>
        </p:blipFill>
        <p:spPr>
          <a:xfrm>
            <a:off x="8758708" y="4487840"/>
            <a:ext cx="1409600" cy="1409600"/>
          </a:xfrm>
          <a:prstGeom prst="rect">
            <a:avLst/>
          </a:prstGeom>
        </p:spPr>
      </p:pic>
      <p:sp>
        <p:nvSpPr>
          <p:cNvPr id="16" name="TextBox 15"/>
          <p:cNvSpPr txBox="1"/>
          <p:nvPr/>
        </p:nvSpPr>
        <p:spPr>
          <a:xfrm>
            <a:off x="273810" y="1296476"/>
            <a:ext cx="1361334" cy="461665"/>
          </a:xfrm>
          <a:prstGeom prst="rect">
            <a:avLst/>
          </a:prstGeom>
          <a:noFill/>
        </p:spPr>
        <p:txBody>
          <a:bodyPr wrap="square" rtlCol="0">
            <a:spAutoFit/>
          </a:bodyPr>
          <a:lstStyle/>
          <a:p>
            <a:pPr algn="ctr"/>
            <a:r>
              <a:rPr lang="en-US" sz="1200" b="1" dirty="0" smtClean="0"/>
              <a:t>S8VK-X</a:t>
            </a:r>
          </a:p>
          <a:p>
            <a:pPr algn="ctr"/>
            <a:r>
              <a:rPr lang="en-US" sz="1200" b="1" dirty="0" smtClean="0"/>
              <a:t>Power Supply</a:t>
            </a:r>
            <a:endParaRPr lang="en-US" sz="1200" b="1" dirty="0"/>
          </a:p>
        </p:txBody>
      </p:sp>
      <p:sp>
        <p:nvSpPr>
          <p:cNvPr id="17" name="TextBox 16"/>
          <p:cNvSpPr txBox="1"/>
          <p:nvPr/>
        </p:nvSpPr>
        <p:spPr>
          <a:xfrm>
            <a:off x="5941049" y="3780151"/>
            <a:ext cx="1944216" cy="461665"/>
          </a:xfrm>
          <a:prstGeom prst="rect">
            <a:avLst/>
          </a:prstGeom>
          <a:noFill/>
        </p:spPr>
        <p:txBody>
          <a:bodyPr wrap="square" rtlCol="0">
            <a:spAutoFit/>
          </a:bodyPr>
          <a:lstStyle/>
          <a:p>
            <a:pPr algn="ctr"/>
            <a:r>
              <a:rPr lang="en-US" sz="1200" b="1" dirty="0" smtClean="0"/>
              <a:t>F3SG-SR</a:t>
            </a:r>
          </a:p>
          <a:p>
            <a:pPr algn="ctr"/>
            <a:r>
              <a:rPr lang="en-US" sz="1200" b="1" dirty="0" smtClean="0"/>
              <a:t>Light Curtain</a:t>
            </a:r>
            <a:endParaRPr lang="en-US" sz="1200" b="1" dirty="0"/>
          </a:p>
        </p:txBody>
      </p:sp>
      <p:sp>
        <p:nvSpPr>
          <p:cNvPr id="18" name="TextBox 17"/>
          <p:cNvSpPr txBox="1"/>
          <p:nvPr/>
        </p:nvSpPr>
        <p:spPr>
          <a:xfrm>
            <a:off x="8491400" y="3872485"/>
            <a:ext cx="1944216" cy="276999"/>
          </a:xfrm>
          <a:prstGeom prst="rect">
            <a:avLst/>
          </a:prstGeom>
          <a:noFill/>
        </p:spPr>
        <p:txBody>
          <a:bodyPr wrap="square" rtlCol="0">
            <a:spAutoFit/>
          </a:bodyPr>
          <a:lstStyle/>
          <a:p>
            <a:pPr algn="ctr"/>
            <a:r>
              <a:rPr lang="en-US" sz="1200" b="1" dirty="0" smtClean="0"/>
              <a:t>Sensing</a:t>
            </a:r>
            <a:endParaRPr lang="en-US" sz="1200" b="1" dirty="0"/>
          </a:p>
        </p:txBody>
      </p:sp>
      <p:pic>
        <p:nvPicPr>
          <p:cNvPr id="21" name="Picture 20"/>
          <p:cNvPicPr>
            <a:picLocks noChangeAspect="1"/>
          </p:cNvPicPr>
          <p:nvPr/>
        </p:nvPicPr>
        <p:blipFill>
          <a:blip r:embed="rId12"/>
          <a:stretch>
            <a:fillRect/>
          </a:stretch>
        </p:blipFill>
        <p:spPr>
          <a:xfrm>
            <a:off x="1447641" y="6021210"/>
            <a:ext cx="2086301" cy="391084"/>
          </a:xfrm>
          <a:prstGeom prst="rect">
            <a:avLst/>
          </a:prstGeom>
        </p:spPr>
      </p:pic>
      <p:pic>
        <p:nvPicPr>
          <p:cNvPr id="5" name="Picture 4"/>
          <p:cNvPicPr>
            <a:picLocks noChangeAspect="1"/>
          </p:cNvPicPr>
          <p:nvPr/>
        </p:nvPicPr>
        <p:blipFill rotWithShape="1">
          <a:blip r:embed="rId13"/>
          <a:srcRect t="4684" r="2481" b="16803"/>
          <a:stretch/>
        </p:blipFill>
        <p:spPr>
          <a:xfrm>
            <a:off x="8318285" y="1416559"/>
            <a:ext cx="1579724" cy="648073"/>
          </a:xfrm>
          <a:prstGeom prst="rect">
            <a:avLst/>
          </a:prstGeom>
        </p:spPr>
      </p:pic>
      <p:pic>
        <p:nvPicPr>
          <p:cNvPr id="22" name="Content Placeholder 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4897291" y="1018965"/>
            <a:ext cx="1939751" cy="1615083"/>
          </a:xfrm>
          <a:prstGeom prst="rect">
            <a:avLst/>
          </a:prstGeom>
        </p:spPr>
      </p:pic>
      <p:cxnSp>
        <p:nvCxnSpPr>
          <p:cNvPr id="23" name="Straight Connector 22"/>
          <p:cNvCxnSpPr/>
          <p:nvPr/>
        </p:nvCxnSpPr>
        <p:spPr>
          <a:xfrm flipH="1" flipV="1">
            <a:off x="796042" y="3671300"/>
            <a:ext cx="5071124" cy="18380"/>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29" name="Straight Connector 28"/>
          <p:cNvCxnSpPr/>
          <p:nvPr/>
        </p:nvCxnSpPr>
        <p:spPr>
          <a:xfrm>
            <a:off x="784076" y="3361049"/>
            <a:ext cx="7005" cy="294811"/>
          </a:xfrm>
          <a:prstGeom prst="line">
            <a:avLst/>
          </a:prstGeom>
          <a:ln w="38100">
            <a:headEnd type="oval"/>
            <a:tailEnd type="oval"/>
          </a:ln>
        </p:spPr>
        <p:style>
          <a:lnRef idx="1">
            <a:schemeClr val="accent3"/>
          </a:lnRef>
          <a:fillRef idx="0">
            <a:schemeClr val="accent3"/>
          </a:fillRef>
          <a:effectRef idx="0">
            <a:schemeClr val="accent3"/>
          </a:effectRef>
          <a:fontRef idx="minor">
            <a:schemeClr val="tx1"/>
          </a:fontRef>
        </p:style>
      </p:cxnSp>
      <p:cxnSp>
        <p:nvCxnSpPr>
          <p:cNvPr id="31" name="Straight Connector 30"/>
          <p:cNvCxnSpPr/>
          <p:nvPr/>
        </p:nvCxnSpPr>
        <p:spPr>
          <a:xfrm>
            <a:off x="2137048" y="3338739"/>
            <a:ext cx="7005" cy="294811"/>
          </a:xfrm>
          <a:prstGeom prst="line">
            <a:avLst/>
          </a:prstGeom>
          <a:ln w="38100">
            <a:headEnd type="oval"/>
            <a:tailEnd type="oval"/>
          </a:ln>
        </p:spPr>
        <p:style>
          <a:lnRef idx="1">
            <a:schemeClr val="accent3"/>
          </a:lnRef>
          <a:fillRef idx="0">
            <a:schemeClr val="accent3"/>
          </a:fillRef>
          <a:effectRef idx="0">
            <a:schemeClr val="accent3"/>
          </a:effectRef>
          <a:fontRef idx="minor">
            <a:schemeClr val="tx1"/>
          </a:fontRef>
        </p:style>
      </p:cxnSp>
      <p:cxnSp>
        <p:nvCxnSpPr>
          <p:cNvPr id="32" name="Straight Connector 31"/>
          <p:cNvCxnSpPr/>
          <p:nvPr/>
        </p:nvCxnSpPr>
        <p:spPr>
          <a:xfrm>
            <a:off x="3632362" y="3305417"/>
            <a:ext cx="7127" cy="350443"/>
          </a:xfrm>
          <a:prstGeom prst="line">
            <a:avLst/>
          </a:prstGeom>
          <a:ln w="38100">
            <a:headEnd type="oval"/>
            <a:tailEnd type="oval"/>
          </a:ln>
        </p:spPr>
        <p:style>
          <a:lnRef idx="1">
            <a:schemeClr val="accent3"/>
          </a:lnRef>
          <a:fillRef idx="0">
            <a:schemeClr val="accent3"/>
          </a:fillRef>
          <a:effectRef idx="0">
            <a:schemeClr val="accent3"/>
          </a:effectRef>
          <a:fontRef idx="minor">
            <a:schemeClr val="tx1"/>
          </a:fontRef>
        </p:style>
      </p:cxnSp>
      <p:cxnSp>
        <p:nvCxnSpPr>
          <p:cNvPr id="35" name="Straight Connector 34"/>
          <p:cNvCxnSpPr/>
          <p:nvPr/>
        </p:nvCxnSpPr>
        <p:spPr>
          <a:xfrm flipH="1" flipV="1">
            <a:off x="5867166" y="2705672"/>
            <a:ext cx="806" cy="1000735"/>
          </a:xfrm>
          <a:prstGeom prst="line">
            <a:avLst/>
          </a:prstGeom>
          <a:ln w="38100"/>
        </p:spPr>
        <p:style>
          <a:lnRef idx="1">
            <a:schemeClr val="accent3"/>
          </a:lnRef>
          <a:fillRef idx="0">
            <a:schemeClr val="accent3"/>
          </a:fillRef>
          <a:effectRef idx="0">
            <a:schemeClr val="accent3"/>
          </a:effectRef>
          <a:fontRef idx="minor">
            <a:schemeClr val="tx1"/>
          </a:fontRef>
        </p:style>
      </p:cxnSp>
      <p:sp>
        <p:nvSpPr>
          <p:cNvPr id="43" name="TextBox 42"/>
          <p:cNvSpPr txBox="1"/>
          <p:nvPr/>
        </p:nvSpPr>
        <p:spPr>
          <a:xfrm>
            <a:off x="1601349" y="1283428"/>
            <a:ext cx="1828826" cy="646331"/>
          </a:xfrm>
          <a:prstGeom prst="rect">
            <a:avLst/>
          </a:prstGeom>
          <a:noFill/>
        </p:spPr>
        <p:txBody>
          <a:bodyPr wrap="square" rtlCol="0">
            <a:spAutoFit/>
          </a:bodyPr>
          <a:lstStyle/>
          <a:p>
            <a:pPr algn="ctr"/>
            <a:r>
              <a:rPr lang="en-US" sz="1200" b="1" dirty="0" smtClean="0"/>
              <a:t>K6CM</a:t>
            </a:r>
          </a:p>
          <a:p>
            <a:pPr algn="ctr"/>
            <a:r>
              <a:rPr lang="en-US" sz="1200" b="1" dirty="0" smtClean="0"/>
              <a:t>Motor Condition Monitor</a:t>
            </a:r>
            <a:endParaRPr lang="en-US" sz="1200" b="1" dirty="0"/>
          </a:p>
        </p:txBody>
      </p:sp>
      <p:sp>
        <p:nvSpPr>
          <p:cNvPr id="44" name="TextBox 43"/>
          <p:cNvSpPr txBox="1"/>
          <p:nvPr/>
        </p:nvSpPr>
        <p:spPr>
          <a:xfrm>
            <a:off x="3339476" y="1278062"/>
            <a:ext cx="1890840" cy="646331"/>
          </a:xfrm>
          <a:prstGeom prst="rect">
            <a:avLst/>
          </a:prstGeom>
          <a:noFill/>
        </p:spPr>
        <p:txBody>
          <a:bodyPr wrap="square" rtlCol="0">
            <a:spAutoFit/>
          </a:bodyPr>
          <a:lstStyle/>
          <a:p>
            <a:pPr algn="ctr"/>
            <a:r>
              <a:rPr lang="en-US" sz="1200" b="1" dirty="0" smtClean="0"/>
              <a:t>K6PM</a:t>
            </a:r>
          </a:p>
          <a:p>
            <a:pPr algn="ctr"/>
            <a:r>
              <a:rPr lang="en-US" sz="1200" b="1" dirty="0" smtClean="0"/>
              <a:t>Thermal Condition Monitor</a:t>
            </a:r>
            <a:endParaRPr lang="en-US" sz="1200" b="1" dirty="0"/>
          </a:p>
        </p:txBody>
      </p:sp>
      <p:pic>
        <p:nvPicPr>
          <p:cNvPr id="45" name="Picture 44"/>
          <p:cNvPicPr>
            <a:picLocks noChangeAspect="1"/>
          </p:cNvPicPr>
          <p:nvPr/>
        </p:nvPicPr>
        <p:blipFill rotWithShape="1">
          <a:blip r:embed="rId15"/>
          <a:srcRect r="15593" b="9190"/>
          <a:stretch/>
        </p:blipFill>
        <p:spPr>
          <a:xfrm>
            <a:off x="4445052" y="5039675"/>
            <a:ext cx="402013" cy="666685"/>
          </a:xfrm>
          <a:prstGeom prst="rect">
            <a:avLst/>
          </a:prstGeom>
        </p:spPr>
      </p:pic>
      <p:cxnSp>
        <p:nvCxnSpPr>
          <p:cNvPr id="10" name="Straight Connector 9"/>
          <p:cNvCxnSpPr/>
          <p:nvPr/>
        </p:nvCxnSpPr>
        <p:spPr>
          <a:xfrm>
            <a:off x="4150196" y="3101329"/>
            <a:ext cx="0" cy="1639092"/>
          </a:xfrm>
          <a:prstGeom prst="line">
            <a:avLst/>
          </a:prstGeom>
          <a:ln w="38100"/>
        </p:spPr>
        <p:style>
          <a:lnRef idx="1">
            <a:schemeClr val="dk1"/>
          </a:lnRef>
          <a:fillRef idx="0">
            <a:schemeClr val="dk1"/>
          </a:fillRef>
          <a:effectRef idx="0">
            <a:schemeClr val="dk1"/>
          </a:effectRef>
          <a:fontRef idx="minor">
            <a:schemeClr val="tx1"/>
          </a:fontRef>
        </p:style>
      </p:cxnSp>
      <p:pic>
        <p:nvPicPr>
          <p:cNvPr id="4" name="Picture 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flipH="1">
            <a:off x="2318619" y="3276733"/>
            <a:ext cx="290075" cy="1468506"/>
          </a:xfrm>
          <a:prstGeom prst="rect">
            <a:avLst/>
          </a:prstGeom>
        </p:spPr>
      </p:pic>
      <p:cxnSp>
        <p:nvCxnSpPr>
          <p:cNvPr id="46" name="Straight Connector 45"/>
          <p:cNvCxnSpPr/>
          <p:nvPr/>
        </p:nvCxnSpPr>
        <p:spPr>
          <a:xfrm>
            <a:off x="909836" y="3276733"/>
            <a:ext cx="0" cy="1639092"/>
          </a:xfrm>
          <a:prstGeom prst="line">
            <a:avLst/>
          </a:prstGeom>
          <a:ln w="38100"/>
        </p:spPr>
        <p:style>
          <a:lnRef idx="1">
            <a:schemeClr val="dk1"/>
          </a:lnRef>
          <a:fillRef idx="0">
            <a:schemeClr val="dk1"/>
          </a:fillRef>
          <a:effectRef idx="0">
            <a:schemeClr val="dk1"/>
          </a:effectRef>
          <a:fontRef idx="minor">
            <a:schemeClr val="tx1"/>
          </a:fontRef>
        </p:style>
      </p:cxnSp>
      <p:pic>
        <p:nvPicPr>
          <p:cNvPr id="34" name="Picture 33"/>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7983583" y="4559585"/>
            <a:ext cx="640321" cy="1117710"/>
          </a:xfrm>
          <a:prstGeom prst="rect">
            <a:avLst/>
          </a:prstGeom>
        </p:spPr>
      </p:pic>
      <p:pic>
        <p:nvPicPr>
          <p:cNvPr id="37" name="Picture 2"/>
          <p:cNvPicPr>
            <a:picLocks noChangeAspect="1" noChangeArrowheads="1"/>
          </p:cNvPicPr>
          <p:nvPr/>
        </p:nvPicPr>
        <p:blipFill>
          <a:blip r:embed="rId18">
            <a:extLst>
              <a:ext uri="{BEBA8EAE-BF5A-486C-A8C5-ECC9F3942E4B}">
                <a14:imgProps xmlns:a14="http://schemas.microsoft.com/office/drawing/2010/main">
                  <a14:imgLayer r:embed="rId19">
                    <a14:imgEffect>
                      <a14:backgroundRemoval t="0" b="100000" l="0" r="97059"/>
                    </a14:imgEffect>
                  </a14:imgLayer>
                </a14:imgProps>
              </a:ext>
              <a:ext uri="{28A0092B-C50C-407E-A947-70E740481C1C}">
                <a14:useLocalDpi xmlns:a14="http://schemas.microsoft.com/office/drawing/2010/main" val="0"/>
              </a:ext>
            </a:extLst>
          </a:blip>
          <a:srcRect/>
          <a:stretch>
            <a:fillRect/>
          </a:stretch>
        </p:blipFill>
        <p:spPr bwMode="auto">
          <a:xfrm>
            <a:off x="10198868" y="4631055"/>
            <a:ext cx="1235085" cy="1139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10"/>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0021867" y="924283"/>
            <a:ext cx="1993278" cy="1695774"/>
          </a:xfrm>
          <a:prstGeom prst="rect">
            <a:avLst/>
          </a:prstGeom>
        </p:spPr>
      </p:pic>
      <p:cxnSp>
        <p:nvCxnSpPr>
          <p:cNvPr id="50" name="Straight Connector 49"/>
          <p:cNvCxnSpPr/>
          <p:nvPr/>
        </p:nvCxnSpPr>
        <p:spPr>
          <a:xfrm flipH="1" flipV="1">
            <a:off x="11018507" y="2775558"/>
            <a:ext cx="701854" cy="4071"/>
          </a:xfrm>
          <a:prstGeom prst="line">
            <a:avLst/>
          </a:prstGeom>
          <a:ln w="38100">
            <a:headEnd type="oval"/>
            <a:tailEnd type="oval"/>
          </a:ln>
        </p:spPr>
        <p:style>
          <a:lnRef idx="1">
            <a:schemeClr val="accent3"/>
          </a:lnRef>
          <a:fillRef idx="0">
            <a:schemeClr val="accent3"/>
          </a:fillRef>
          <a:effectRef idx="0">
            <a:schemeClr val="accent3"/>
          </a:effectRef>
          <a:fontRef idx="minor">
            <a:schemeClr val="tx1"/>
          </a:fontRef>
        </p:style>
      </p:cxnSp>
      <p:cxnSp>
        <p:nvCxnSpPr>
          <p:cNvPr id="53" name="Straight Connector 52"/>
          <p:cNvCxnSpPr/>
          <p:nvPr/>
        </p:nvCxnSpPr>
        <p:spPr>
          <a:xfrm>
            <a:off x="10991476" y="2408578"/>
            <a:ext cx="7005" cy="353097"/>
          </a:xfrm>
          <a:prstGeom prst="line">
            <a:avLst/>
          </a:prstGeom>
          <a:ln w="38100">
            <a:headEnd type="oval"/>
            <a:tailEnd type="oval"/>
          </a:ln>
        </p:spPr>
        <p:style>
          <a:lnRef idx="1">
            <a:schemeClr val="accent3"/>
          </a:lnRef>
          <a:fillRef idx="0">
            <a:schemeClr val="accent3"/>
          </a:fillRef>
          <a:effectRef idx="0">
            <a:schemeClr val="accent3"/>
          </a:effectRef>
          <a:fontRef idx="minor">
            <a:schemeClr val="tx1"/>
          </a:fontRef>
        </p:style>
      </p:cxnSp>
      <p:cxnSp>
        <p:nvCxnSpPr>
          <p:cNvPr id="59" name="Straight Connector 58"/>
          <p:cNvCxnSpPr/>
          <p:nvPr/>
        </p:nvCxnSpPr>
        <p:spPr>
          <a:xfrm flipH="1" flipV="1">
            <a:off x="6837042" y="6198372"/>
            <a:ext cx="4801986" cy="18380"/>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61" name="Straight Connector 60"/>
          <p:cNvCxnSpPr/>
          <p:nvPr/>
        </p:nvCxnSpPr>
        <p:spPr>
          <a:xfrm flipV="1">
            <a:off x="11627812" y="4487840"/>
            <a:ext cx="11216" cy="1728913"/>
          </a:xfrm>
          <a:prstGeom prst="line">
            <a:avLst/>
          </a:prstGeom>
          <a:ln w="38100"/>
        </p:spPr>
        <p:style>
          <a:lnRef idx="1">
            <a:schemeClr val="accent3"/>
          </a:lnRef>
          <a:fillRef idx="0">
            <a:schemeClr val="accent3"/>
          </a:fillRef>
          <a:effectRef idx="0">
            <a:schemeClr val="accent3"/>
          </a:effectRef>
          <a:fontRef idx="minor">
            <a:schemeClr val="tx1"/>
          </a:fontRef>
        </p:style>
      </p:cxnSp>
      <p:cxnSp>
        <p:nvCxnSpPr>
          <p:cNvPr id="63" name="Straight Connector 62"/>
          <p:cNvCxnSpPr/>
          <p:nvPr/>
        </p:nvCxnSpPr>
        <p:spPr>
          <a:xfrm>
            <a:off x="10558908" y="5841130"/>
            <a:ext cx="7127" cy="350443"/>
          </a:xfrm>
          <a:prstGeom prst="line">
            <a:avLst/>
          </a:prstGeom>
          <a:ln w="38100">
            <a:headEnd type="oval"/>
            <a:tailEnd type="oval"/>
          </a:ln>
        </p:spPr>
        <p:style>
          <a:lnRef idx="1">
            <a:schemeClr val="accent3"/>
          </a:lnRef>
          <a:fillRef idx="0">
            <a:schemeClr val="accent3"/>
          </a:fillRef>
          <a:effectRef idx="0">
            <a:schemeClr val="accent3"/>
          </a:effectRef>
          <a:fontRef idx="minor">
            <a:schemeClr val="tx1"/>
          </a:fontRef>
        </p:style>
      </p:cxnSp>
      <p:cxnSp>
        <p:nvCxnSpPr>
          <p:cNvPr id="64" name="Straight Connector 63"/>
          <p:cNvCxnSpPr/>
          <p:nvPr/>
        </p:nvCxnSpPr>
        <p:spPr>
          <a:xfrm>
            <a:off x="9232258" y="5834331"/>
            <a:ext cx="7127" cy="350443"/>
          </a:xfrm>
          <a:prstGeom prst="line">
            <a:avLst/>
          </a:prstGeom>
          <a:ln w="38100">
            <a:headEnd type="oval"/>
            <a:tailEnd type="oval"/>
          </a:ln>
        </p:spPr>
        <p:style>
          <a:lnRef idx="1">
            <a:schemeClr val="accent3"/>
          </a:lnRef>
          <a:fillRef idx="0">
            <a:schemeClr val="accent3"/>
          </a:fillRef>
          <a:effectRef idx="0">
            <a:schemeClr val="accent3"/>
          </a:effectRef>
          <a:fontRef idx="minor">
            <a:schemeClr val="tx1"/>
          </a:fontRef>
        </p:style>
      </p:cxnSp>
      <p:cxnSp>
        <p:nvCxnSpPr>
          <p:cNvPr id="65" name="Straight Connector 64"/>
          <p:cNvCxnSpPr/>
          <p:nvPr/>
        </p:nvCxnSpPr>
        <p:spPr>
          <a:xfrm>
            <a:off x="8308092" y="5827761"/>
            <a:ext cx="7127" cy="350443"/>
          </a:xfrm>
          <a:prstGeom prst="line">
            <a:avLst/>
          </a:prstGeom>
          <a:ln w="38100">
            <a:headEnd type="oval"/>
            <a:tailEnd type="oval"/>
          </a:ln>
        </p:spPr>
        <p:style>
          <a:lnRef idx="1">
            <a:schemeClr val="accent3"/>
          </a:lnRef>
          <a:fillRef idx="0">
            <a:schemeClr val="accent3"/>
          </a:fillRef>
          <a:effectRef idx="0">
            <a:schemeClr val="accent3"/>
          </a:effectRef>
          <a:fontRef idx="minor">
            <a:schemeClr val="tx1"/>
          </a:fontRef>
        </p:style>
      </p:cxnSp>
      <p:cxnSp>
        <p:nvCxnSpPr>
          <p:cNvPr id="66" name="Straight Connector 65"/>
          <p:cNvCxnSpPr/>
          <p:nvPr/>
        </p:nvCxnSpPr>
        <p:spPr>
          <a:xfrm>
            <a:off x="6851274" y="5847928"/>
            <a:ext cx="7127" cy="350443"/>
          </a:xfrm>
          <a:prstGeom prst="line">
            <a:avLst/>
          </a:prstGeom>
          <a:ln w="38100">
            <a:headEnd type="oval"/>
            <a:tailEnd type="oval"/>
          </a:ln>
        </p:spPr>
        <p:style>
          <a:lnRef idx="1">
            <a:schemeClr val="accent3"/>
          </a:lnRef>
          <a:fillRef idx="0">
            <a:schemeClr val="accent3"/>
          </a:fillRef>
          <a:effectRef idx="0">
            <a:schemeClr val="accent3"/>
          </a:effectRef>
          <a:fontRef idx="minor">
            <a:schemeClr val="tx1"/>
          </a:fontRef>
        </p:style>
      </p:cxnSp>
      <p:cxnSp>
        <p:nvCxnSpPr>
          <p:cNvPr id="71" name="Straight Connector 70"/>
          <p:cNvCxnSpPr/>
          <p:nvPr/>
        </p:nvCxnSpPr>
        <p:spPr>
          <a:xfrm>
            <a:off x="11720361" y="2787266"/>
            <a:ext cx="0" cy="742854"/>
          </a:xfrm>
          <a:prstGeom prst="line">
            <a:avLst/>
          </a:prstGeom>
          <a:ln w="38100">
            <a:headEnd type="oval"/>
            <a:tailEnd type="oval"/>
          </a:ln>
        </p:spPr>
        <p:style>
          <a:lnRef idx="1">
            <a:schemeClr val="accent3"/>
          </a:lnRef>
          <a:fillRef idx="0">
            <a:schemeClr val="accent3"/>
          </a:fillRef>
          <a:effectRef idx="0">
            <a:schemeClr val="accent3"/>
          </a:effectRef>
          <a:fontRef idx="minor">
            <a:schemeClr val="tx1"/>
          </a:fontRef>
        </p:style>
      </p:cxnSp>
      <p:pic>
        <p:nvPicPr>
          <p:cNvPr id="57" name="Picture 56"/>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rot="5400000">
            <a:off x="11111426" y="3551698"/>
            <a:ext cx="1217870" cy="724312"/>
          </a:xfrm>
          <a:prstGeom prst="rect">
            <a:avLst/>
          </a:prstGeom>
        </p:spPr>
      </p:pic>
    </p:spTree>
    <p:extLst>
      <p:ext uri="{BB962C8B-B14F-4D97-AF65-F5344CB8AC3E}">
        <p14:creationId xmlns:p14="http://schemas.microsoft.com/office/powerpoint/2010/main" val="25494084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10271624" y="446028"/>
            <a:ext cx="1812453" cy="345565"/>
          </a:xfrm>
          <a:prstGeom prst="rect">
            <a:avLst/>
          </a:prstGeom>
        </p:spPr>
      </p:pic>
      <p:sp>
        <p:nvSpPr>
          <p:cNvPr id="8" name="TextBox 7"/>
          <p:cNvSpPr txBox="1"/>
          <p:nvPr/>
        </p:nvSpPr>
        <p:spPr>
          <a:xfrm>
            <a:off x="167597" y="656973"/>
            <a:ext cx="8308152" cy="276927"/>
          </a:xfrm>
          <a:prstGeom prst="rect">
            <a:avLst/>
          </a:prstGeom>
          <a:noFill/>
        </p:spPr>
        <p:txBody>
          <a:bodyPr wrap="square" rtlCol="0">
            <a:spAutoFit/>
          </a:bodyPr>
          <a:lstStyle/>
          <a:p>
            <a:r>
              <a:rPr lang="en-US" sz="1200" dirty="0" smtClean="0"/>
              <a:t>An advanced IoT power supply that remotely monitors DC loads</a:t>
            </a:r>
            <a:endParaRPr lang="en-US" sz="1200" dirty="0"/>
          </a:p>
        </p:txBody>
      </p:sp>
      <p:sp>
        <p:nvSpPr>
          <p:cNvPr id="12" name="TextBox 11"/>
          <p:cNvSpPr txBox="1"/>
          <p:nvPr/>
        </p:nvSpPr>
        <p:spPr>
          <a:xfrm>
            <a:off x="167596" y="330048"/>
            <a:ext cx="8308152" cy="461545"/>
          </a:xfrm>
          <a:prstGeom prst="rect">
            <a:avLst/>
          </a:prstGeom>
          <a:noFill/>
        </p:spPr>
        <p:txBody>
          <a:bodyPr wrap="square" rtlCol="0">
            <a:spAutoFit/>
          </a:bodyPr>
          <a:lstStyle/>
          <a:p>
            <a:r>
              <a:rPr lang="en-US" sz="2399" dirty="0" smtClean="0">
                <a:solidFill>
                  <a:srgbClr val="2150A1"/>
                </a:solidFill>
              </a:rPr>
              <a:t>S8VK-X Power Supply</a:t>
            </a:r>
            <a:endParaRPr lang="en-US" sz="2399" dirty="0">
              <a:solidFill>
                <a:srgbClr val="2150A1"/>
              </a:solidFill>
            </a:endParaRPr>
          </a:p>
        </p:txBody>
      </p:sp>
      <p:pic>
        <p:nvPicPr>
          <p:cNvPr id="32" name="Picture 3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14280" y="1140436"/>
            <a:ext cx="5039506" cy="2237466"/>
          </a:xfrm>
          <a:prstGeom prst="rect">
            <a:avLst/>
          </a:prstGeom>
        </p:spPr>
      </p:pic>
      <p:sp>
        <p:nvSpPr>
          <p:cNvPr id="34" name="Text Placeholder 2"/>
          <p:cNvSpPr txBox="1">
            <a:spLocks/>
          </p:cNvSpPr>
          <p:nvPr/>
        </p:nvSpPr>
        <p:spPr>
          <a:xfrm>
            <a:off x="193905" y="1192943"/>
            <a:ext cx="3478544" cy="3604209"/>
          </a:xfrm>
          <a:prstGeom prst="rect">
            <a:avLst/>
          </a:prstGeom>
          <a:solidFill>
            <a:srgbClr val="004875"/>
          </a:solidFill>
          <a:ln>
            <a:noFill/>
          </a:ln>
        </p:spPr>
        <p:txBody>
          <a:bodyPr vert="horz" lIns="91405" tIns="45703" rIns="91405" bIns="45703" rtlCol="0" anchor="t">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400" b="1" dirty="0" smtClean="0">
                <a:solidFill>
                  <a:srgbClr val="FFC000"/>
                </a:solidFill>
              </a:rPr>
              <a:t>Specifications</a:t>
            </a:r>
            <a:endParaRPr lang="en-US" sz="1400" b="1" dirty="0">
              <a:solidFill>
                <a:srgbClr val="FFC000"/>
              </a:solidFill>
            </a:endParaRPr>
          </a:p>
          <a:p>
            <a:pPr marL="171450" indent="-171450">
              <a:buFont typeface="Arial" panose="020B0604020202020204" pitchFamily="34" charset="0"/>
              <a:buChar char="•"/>
            </a:pPr>
            <a:r>
              <a:rPr lang="en-US" sz="1400" dirty="0">
                <a:solidFill>
                  <a:schemeClr val="accent1">
                    <a:lumMod val="20000"/>
                    <a:lumOff val="80000"/>
                  </a:schemeClr>
                </a:solidFill>
              </a:rPr>
              <a:t>Single Phase </a:t>
            </a:r>
          </a:p>
          <a:p>
            <a:pPr marL="171450" indent="-171450">
              <a:buFont typeface="Arial" panose="020B0604020202020204" pitchFamily="34" charset="0"/>
              <a:buChar char="•"/>
            </a:pPr>
            <a:r>
              <a:rPr lang="en-US" sz="1400" dirty="0" smtClean="0">
                <a:solidFill>
                  <a:schemeClr val="accent1">
                    <a:lumMod val="20000"/>
                    <a:lumOff val="80000"/>
                  </a:schemeClr>
                </a:solidFill>
              </a:rPr>
              <a:t>Power </a:t>
            </a:r>
            <a:r>
              <a:rPr lang="en-US" sz="1400" dirty="0">
                <a:solidFill>
                  <a:schemeClr val="accent1">
                    <a:lumMod val="20000"/>
                    <a:lumOff val="80000"/>
                  </a:schemeClr>
                </a:solidFill>
              </a:rPr>
              <a:t>Rating: </a:t>
            </a:r>
            <a:r>
              <a:rPr lang="en-US" sz="1400" dirty="0" smtClean="0">
                <a:solidFill>
                  <a:schemeClr val="accent1">
                    <a:lumMod val="20000"/>
                    <a:lumOff val="80000"/>
                  </a:schemeClr>
                </a:solidFill>
              </a:rPr>
              <a:t>30W-480W models</a:t>
            </a:r>
            <a:endParaRPr lang="en-US" sz="1400" dirty="0">
              <a:solidFill>
                <a:schemeClr val="accent1">
                  <a:lumMod val="20000"/>
                  <a:lumOff val="80000"/>
                </a:schemeClr>
              </a:solidFill>
            </a:endParaRPr>
          </a:p>
          <a:p>
            <a:pPr marL="171450" indent="-171450">
              <a:buFont typeface="Arial" panose="020B0604020202020204" pitchFamily="34" charset="0"/>
              <a:buChar char="•"/>
            </a:pPr>
            <a:r>
              <a:rPr lang="en-US" sz="1400" dirty="0">
                <a:solidFill>
                  <a:schemeClr val="accent1">
                    <a:lumMod val="20000"/>
                    <a:lumOff val="80000"/>
                  </a:schemeClr>
                </a:solidFill>
              </a:rPr>
              <a:t>Input Voltage:  100-240 VAC/90-350VDC</a:t>
            </a:r>
          </a:p>
          <a:p>
            <a:pPr marL="171450" indent="-171450">
              <a:buFont typeface="Arial" panose="020B0604020202020204" pitchFamily="34" charset="0"/>
              <a:buChar char="•"/>
            </a:pPr>
            <a:r>
              <a:rPr lang="en-US" sz="1400" dirty="0">
                <a:solidFill>
                  <a:schemeClr val="accent1">
                    <a:lumMod val="20000"/>
                    <a:lumOff val="80000"/>
                  </a:schemeClr>
                </a:solidFill>
              </a:rPr>
              <a:t>Output Voltage: 5, 12, </a:t>
            </a:r>
            <a:r>
              <a:rPr lang="en-US" sz="1400" dirty="0" smtClean="0">
                <a:solidFill>
                  <a:schemeClr val="accent1">
                    <a:lumMod val="20000"/>
                    <a:lumOff val="80000"/>
                  </a:schemeClr>
                </a:solidFill>
              </a:rPr>
              <a:t>24VDC</a:t>
            </a:r>
            <a:endParaRPr lang="en-US" sz="1400" b="1" dirty="0" smtClean="0">
              <a:solidFill>
                <a:schemeClr val="accent1">
                  <a:lumMod val="20000"/>
                  <a:lumOff val="80000"/>
                </a:schemeClr>
              </a:solidFill>
            </a:endParaRPr>
          </a:p>
          <a:p>
            <a:r>
              <a:rPr lang="en-US" sz="1400" b="1" dirty="0">
                <a:solidFill>
                  <a:srgbClr val="FFC000"/>
                </a:solidFill>
              </a:rPr>
              <a:t>Key features</a:t>
            </a:r>
          </a:p>
          <a:p>
            <a:pPr marL="171450" indent="-171450">
              <a:buFont typeface="Arial" panose="020B0604020202020204" pitchFamily="34" charset="0"/>
              <a:buChar char="•"/>
            </a:pPr>
            <a:r>
              <a:rPr lang="en-US" sz="1400" dirty="0">
                <a:solidFill>
                  <a:schemeClr val="accent1">
                    <a:lumMod val="20000"/>
                    <a:lumOff val="80000"/>
                  </a:schemeClr>
                </a:solidFill>
              </a:rPr>
              <a:t>Ethernet/IP &amp; Modbus TCP communication</a:t>
            </a:r>
          </a:p>
          <a:p>
            <a:pPr marL="171450" indent="-171450">
              <a:buFont typeface="Arial" panose="020B0604020202020204" pitchFamily="34" charset="0"/>
              <a:buChar char="•"/>
            </a:pPr>
            <a:r>
              <a:rPr lang="en-US" sz="1400" dirty="0">
                <a:solidFill>
                  <a:schemeClr val="accent1">
                    <a:lumMod val="20000"/>
                    <a:lumOff val="80000"/>
                  </a:schemeClr>
                </a:solidFill>
              </a:rPr>
              <a:t>Monitors output voltage, current, peak current, run time, and life expectancy</a:t>
            </a:r>
          </a:p>
          <a:p>
            <a:pPr marL="171450" indent="-171450">
              <a:buFont typeface="Arial" panose="020B0604020202020204" pitchFamily="34" charset="0"/>
              <a:buChar char="•"/>
            </a:pPr>
            <a:r>
              <a:rPr lang="en-US" sz="1400" dirty="0">
                <a:solidFill>
                  <a:schemeClr val="accent1">
                    <a:lumMod val="20000"/>
                    <a:lumOff val="80000"/>
                  </a:schemeClr>
                </a:solidFill>
              </a:rPr>
              <a:t>Optional display</a:t>
            </a:r>
          </a:p>
          <a:p>
            <a:pPr marL="171450" indent="-171450">
              <a:buFont typeface="Arial" panose="020B0604020202020204" pitchFamily="34" charset="0"/>
              <a:buChar char="•"/>
            </a:pPr>
            <a:r>
              <a:rPr lang="en-US" sz="1400" dirty="0">
                <a:solidFill>
                  <a:schemeClr val="accent1">
                    <a:lumMod val="20000"/>
                    <a:lumOff val="80000"/>
                  </a:schemeClr>
                </a:solidFill>
              </a:rPr>
              <a:t>Alerts for low/high voltage &amp; current conditions</a:t>
            </a:r>
          </a:p>
          <a:p>
            <a:pPr marL="171450" indent="-171450">
              <a:buFont typeface="Arial" panose="020B0604020202020204" pitchFamily="34" charset="0"/>
              <a:buChar char="•"/>
            </a:pPr>
            <a:r>
              <a:rPr lang="en-US" sz="1400" dirty="0">
                <a:solidFill>
                  <a:schemeClr val="accent1">
                    <a:lumMod val="20000"/>
                    <a:lumOff val="80000"/>
                  </a:schemeClr>
                </a:solidFill>
              </a:rPr>
              <a:t>Free monitoring software</a:t>
            </a:r>
          </a:p>
          <a:p>
            <a:pPr algn="ctr"/>
            <a:endParaRPr lang="en-US" sz="1200" b="1" dirty="0" smtClean="0">
              <a:solidFill>
                <a:schemeClr val="accent1">
                  <a:lumMod val="20000"/>
                  <a:lumOff val="80000"/>
                </a:schemeClr>
              </a:solidFill>
            </a:endParaRPr>
          </a:p>
        </p:txBody>
      </p:sp>
      <p:pic>
        <p:nvPicPr>
          <p:cNvPr id="35" name="Picture 34">
            <a:extLst>
              <a:ext uri="{FF2B5EF4-FFF2-40B4-BE49-F238E27FC236}">
                <a16:creationId xmlns:a16="http://schemas.microsoft.com/office/drawing/2014/main" id="{BEAA70B4-0DB1-DA4C-BF9E-471EF47DB0E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35515" y="3927577"/>
            <a:ext cx="4723048" cy="22776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6" name="Picture 35"/>
          <p:cNvPicPr>
            <a:picLocks noChangeAspect="1"/>
          </p:cNvPicPr>
          <p:nvPr/>
        </p:nvPicPr>
        <p:blipFill>
          <a:blip r:embed="rId6"/>
          <a:stretch>
            <a:fillRect/>
          </a:stretch>
        </p:blipFill>
        <p:spPr>
          <a:xfrm>
            <a:off x="5230316" y="3394186"/>
            <a:ext cx="2086301" cy="391084"/>
          </a:xfrm>
          <a:prstGeom prst="rect">
            <a:avLst/>
          </a:prstGeom>
        </p:spPr>
      </p:pic>
      <p:pic>
        <p:nvPicPr>
          <p:cNvPr id="42" name="Picture 4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36353" y="1273243"/>
            <a:ext cx="2069905" cy="2025727"/>
          </a:xfrm>
          <a:prstGeom prst="rect">
            <a:avLst/>
          </a:prstGeom>
        </p:spPr>
      </p:pic>
      <p:sp>
        <p:nvSpPr>
          <p:cNvPr id="43" name="Line Callout 3 (Accent Bar) 42"/>
          <p:cNvSpPr/>
          <p:nvPr/>
        </p:nvSpPr>
        <p:spPr>
          <a:xfrm>
            <a:off x="9821406" y="4005064"/>
            <a:ext cx="1757703" cy="523986"/>
          </a:xfrm>
          <a:prstGeom prst="accentCallout3">
            <a:avLst>
              <a:gd name="adj1" fmla="val 18750"/>
              <a:gd name="adj2" fmla="val -1412"/>
              <a:gd name="adj3" fmla="val 18751"/>
              <a:gd name="adj4" fmla="val -13441"/>
              <a:gd name="adj5" fmla="val 90582"/>
              <a:gd name="adj6" fmla="val -12921"/>
              <a:gd name="adj7" fmla="val -131570"/>
              <a:gd name="adj8" fmla="val -65635"/>
            </a:avLst>
          </a:prstGeom>
          <a:noFill/>
          <a:ln w="19050">
            <a:tailEnd type="oval"/>
          </a:ln>
        </p:spPr>
        <p:style>
          <a:lnRef idx="2">
            <a:schemeClr val="accent1"/>
          </a:lnRef>
          <a:fillRef idx="1">
            <a:schemeClr val="lt1"/>
          </a:fillRef>
          <a:effectRef idx="0">
            <a:schemeClr val="accent1"/>
          </a:effectRef>
          <a:fontRef idx="minor">
            <a:schemeClr val="dk1"/>
          </a:fontRef>
        </p:style>
        <p:txBody>
          <a:bodyPr lIns="45720" rIns="45720" rtlCol="0" anchor="ctr">
            <a:noAutofit/>
          </a:bodyPr>
          <a:lstStyle/>
          <a:p>
            <a:pPr>
              <a:spcAft>
                <a:spcPts val="300"/>
              </a:spcAft>
            </a:pPr>
            <a:r>
              <a:rPr lang="en-US" sz="1200" dirty="0" smtClean="0">
                <a:solidFill>
                  <a:srgbClr val="0072BC"/>
                </a:solidFill>
                <a:latin typeface="Calibri" panose="020F0502020204030204" pitchFamily="34" charset="0"/>
              </a:rPr>
              <a:t>Calculates </a:t>
            </a:r>
            <a:r>
              <a:rPr lang="en-US" sz="1200" dirty="0">
                <a:solidFill>
                  <a:srgbClr val="0072BC"/>
                </a:solidFill>
                <a:latin typeface="Calibri" panose="020F0502020204030204" pitchFamily="34" charset="0"/>
              </a:rPr>
              <a:t>remaining life by monitoring capacitor temperature &amp; run time</a:t>
            </a:r>
          </a:p>
          <a:p>
            <a:pPr>
              <a:spcAft>
                <a:spcPts val="300"/>
              </a:spcAft>
            </a:pPr>
            <a:endParaRPr lang="en-US" sz="1200" dirty="0" smtClean="0">
              <a:solidFill>
                <a:srgbClr val="0072BC"/>
              </a:solidFill>
              <a:latin typeface="Calibri" panose="020F0502020204030204" pitchFamily="34" charset="0"/>
            </a:endParaRPr>
          </a:p>
        </p:txBody>
      </p:sp>
      <p:pic>
        <p:nvPicPr>
          <p:cNvPr id="44" name="Picture 43"/>
          <p:cNvPicPr>
            <a:picLocks noChangeAspect="1"/>
          </p:cNvPicPr>
          <p:nvPr/>
        </p:nvPicPr>
        <p:blipFill>
          <a:blip r:embed="rId8"/>
          <a:stretch>
            <a:fillRect/>
          </a:stretch>
        </p:blipFill>
        <p:spPr>
          <a:xfrm>
            <a:off x="9766483" y="4545540"/>
            <a:ext cx="1856562" cy="899937"/>
          </a:xfrm>
          <a:prstGeom prst="rect">
            <a:avLst/>
          </a:prstGeom>
        </p:spPr>
      </p:pic>
    </p:spTree>
    <p:extLst>
      <p:ext uri="{BB962C8B-B14F-4D97-AF65-F5344CB8AC3E}">
        <p14:creationId xmlns:p14="http://schemas.microsoft.com/office/powerpoint/2010/main" val="15521506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S8VK-X Power Supply</a:t>
            </a:r>
            <a:endParaRPr lang="en-US" dirty="0"/>
          </a:p>
        </p:txBody>
      </p:sp>
      <p:pic>
        <p:nvPicPr>
          <p:cNvPr id="5" name="Picture 4"/>
          <p:cNvPicPr>
            <a:picLocks noChangeAspect="1"/>
          </p:cNvPicPr>
          <p:nvPr/>
        </p:nvPicPr>
        <p:blipFill>
          <a:blip r:embed="rId2"/>
          <a:stretch>
            <a:fillRect/>
          </a:stretch>
        </p:blipFill>
        <p:spPr>
          <a:xfrm>
            <a:off x="4186595" y="856783"/>
            <a:ext cx="4755284" cy="2682277"/>
          </a:xfrm>
          <a:prstGeom prst="rect">
            <a:avLst/>
          </a:prstGeom>
          <a:ln>
            <a:solidFill>
              <a:schemeClr val="tx1"/>
            </a:solidFill>
          </a:ln>
        </p:spPr>
      </p:pic>
      <p:pic>
        <p:nvPicPr>
          <p:cNvPr id="6" name="Picture 5"/>
          <p:cNvPicPr>
            <a:picLocks noChangeAspect="1"/>
          </p:cNvPicPr>
          <p:nvPr/>
        </p:nvPicPr>
        <p:blipFill>
          <a:blip r:embed="rId3"/>
          <a:stretch>
            <a:fillRect/>
          </a:stretch>
        </p:blipFill>
        <p:spPr>
          <a:xfrm>
            <a:off x="4184835" y="3586949"/>
            <a:ext cx="4757044" cy="2682277"/>
          </a:xfrm>
          <a:prstGeom prst="rect">
            <a:avLst/>
          </a:prstGeom>
          <a:ln>
            <a:solidFill>
              <a:schemeClr val="tx1"/>
            </a:solidFill>
          </a:ln>
        </p:spPr>
      </p:pic>
      <p:sp>
        <p:nvSpPr>
          <p:cNvPr id="7" name="Text Placeholder 2"/>
          <p:cNvSpPr txBox="1">
            <a:spLocks/>
          </p:cNvSpPr>
          <p:nvPr/>
        </p:nvSpPr>
        <p:spPr>
          <a:xfrm>
            <a:off x="8972982" y="856783"/>
            <a:ext cx="2635600" cy="749528"/>
          </a:xfrm>
          <a:prstGeom prst="rect">
            <a:avLst/>
          </a:prstGeom>
          <a:solidFill>
            <a:srgbClr val="004875"/>
          </a:solidFill>
          <a:ln>
            <a:noFill/>
          </a:ln>
        </p:spPr>
        <p:txBody>
          <a:bodyPr vert="horz" lIns="91429" tIns="45715" rIns="91429" bIns="45715" rtlCol="0" anchor="ctr">
            <a:norm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1" dirty="0" smtClean="0">
                <a:solidFill>
                  <a:srgbClr val="FFC000"/>
                </a:solidFill>
              </a:rPr>
              <a:t>PC Monitoring Tool Dashboard</a:t>
            </a:r>
          </a:p>
          <a:p>
            <a:pPr marL="171450" indent="-171450">
              <a:buFont typeface="Arial" panose="020B0604020202020204" pitchFamily="34" charset="0"/>
              <a:buChar char="•"/>
            </a:pPr>
            <a:r>
              <a:rPr lang="en-US" sz="1200" dirty="0" smtClean="0">
                <a:solidFill>
                  <a:schemeClr val="accent1">
                    <a:lumMod val="20000"/>
                    <a:lumOff val="80000"/>
                  </a:schemeClr>
                </a:solidFill>
              </a:rPr>
              <a:t>Monitors up to 18 power supplies</a:t>
            </a:r>
          </a:p>
        </p:txBody>
      </p:sp>
      <p:sp>
        <p:nvSpPr>
          <p:cNvPr id="8" name="Text Placeholder 2"/>
          <p:cNvSpPr txBox="1">
            <a:spLocks/>
          </p:cNvSpPr>
          <p:nvPr/>
        </p:nvSpPr>
        <p:spPr>
          <a:xfrm>
            <a:off x="9046740" y="3586949"/>
            <a:ext cx="2664296" cy="1021097"/>
          </a:xfrm>
          <a:prstGeom prst="rect">
            <a:avLst/>
          </a:prstGeom>
          <a:solidFill>
            <a:srgbClr val="004875"/>
          </a:solidFill>
          <a:ln>
            <a:noFill/>
          </a:ln>
        </p:spPr>
        <p:txBody>
          <a:bodyPr vert="horz" lIns="91429" tIns="45715" rIns="91429" bIns="45715" rtlCol="0" anchor="ctr">
            <a:noAutofit/>
          </a:bodyPr>
          <a:lstStyle>
            <a:lvl1pPr marL="0" indent="0" algn="l" defTabSz="514350" rtl="0" eaLnBrk="1" latinLnBrk="0" hangingPunct="1">
              <a:spcBef>
                <a:spcPts val="0"/>
              </a:spcBef>
              <a:spcAft>
                <a:spcPts val="450"/>
              </a:spcAft>
              <a:buFont typeface="Arial" pitchFamily="34" charset="0"/>
              <a:buNone/>
              <a:tabLst>
                <a:tab pos="342900" algn="l"/>
                <a:tab pos="685800" algn="l"/>
                <a:tab pos="1028700" algn="l"/>
                <a:tab pos="1371600" algn="l"/>
              </a:tabLst>
              <a:defRPr sz="1800" kern="1200">
                <a:solidFill>
                  <a:srgbClr val="59595B"/>
                </a:solidFill>
                <a:latin typeface="Calibri" panose="020F0502020204030204" pitchFamily="34" charset="0"/>
                <a:ea typeface="+mn-ea"/>
                <a:cs typeface="+mn-cs"/>
              </a:defRPr>
            </a:lvl1pPr>
            <a:lvl2pPr marL="346472" indent="-173831" algn="l" defTabSz="514350" rtl="0" eaLnBrk="1" latinLnBrk="0" hangingPunct="1">
              <a:spcBef>
                <a:spcPts val="0"/>
              </a:spcBef>
              <a:spcAft>
                <a:spcPts val="450"/>
              </a:spcAft>
              <a:buFont typeface="Arial" panose="020B0604020202020204"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2pPr>
            <a:lvl3pPr marL="686991" indent="-170260" algn="l" defTabSz="514350" rtl="0" eaLnBrk="1" latinLnBrk="0" hangingPunct="1">
              <a:spcBef>
                <a:spcPts val="0"/>
              </a:spcBef>
              <a:spcAft>
                <a:spcPts val="450"/>
              </a:spcAft>
              <a:buFont typeface="Myriad Pro" pitchFamily="34" charset="0"/>
              <a:buChar char="º"/>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3pPr>
            <a:lvl4pPr marL="1028700" indent="-170260" algn="l" defTabSz="514350" rtl="0" eaLnBrk="1" latinLnBrk="0" hangingPunct="1">
              <a:spcBef>
                <a:spcPts val="0"/>
              </a:spcBef>
              <a:spcAft>
                <a:spcPts val="450"/>
              </a:spcAft>
              <a:buFont typeface="Arial" pitchFamily="34" charset="0"/>
              <a:buChar char="‒"/>
              <a:tabLst>
                <a:tab pos="257175" algn="l"/>
                <a:tab pos="513160" algn="l"/>
                <a:tab pos="770335" algn="l"/>
                <a:tab pos="1029891" algn="l"/>
              </a:tabLst>
              <a:defRPr sz="1500" kern="1200" spc="-113">
                <a:solidFill>
                  <a:srgbClr val="59595B"/>
                </a:solidFill>
                <a:latin typeface="Calibri" panose="020F0502020204030204" pitchFamily="34" charset="0"/>
                <a:ea typeface="+mn-ea"/>
                <a:cs typeface="+mn-cs"/>
              </a:defRPr>
            </a:lvl4pPr>
            <a:lvl5pPr marL="1372791" indent="-170260" algn="l" defTabSz="514350" rtl="0" eaLnBrk="1" latinLnBrk="0" hangingPunct="1">
              <a:spcBef>
                <a:spcPts val="0"/>
              </a:spcBef>
              <a:spcAft>
                <a:spcPts val="450"/>
              </a:spcAft>
              <a:buFont typeface="Arial" pitchFamily="34" charset="0"/>
              <a:buChar char="‒"/>
              <a:tabLst>
                <a:tab pos="342900" algn="l"/>
                <a:tab pos="685800" algn="l"/>
                <a:tab pos="1028700" algn="l"/>
                <a:tab pos="1371600" algn="l"/>
              </a:tabLst>
              <a:defRPr sz="1500" kern="1200" spc="-113">
                <a:solidFill>
                  <a:srgbClr val="59595B"/>
                </a:solidFill>
                <a:latin typeface="Calibri" panose="020F0502020204030204" pitchFamily="34" charset="0"/>
                <a:ea typeface="+mn-ea"/>
                <a:cs typeface="+mn-cs"/>
              </a:defRPr>
            </a:lvl5pPr>
            <a:lvl6pPr marL="1885724"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58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442"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301" indent="-171430" algn="l" defTabSz="685718"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r>
              <a:rPr lang="en-US" sz="1200" b="1" dirty="0" smtClean="0">
                <a:solidFill>
                  <a:srgbClr val="FFC000"/>
                </a:solidFill>
              </a:rPr>
              <a:t>Trending Graph</a:t>
            </a:r>
          </a:p>
          <a:p>
            <a:pPr marL="171450" indent="-171450">
              <a:buFont typeface="Arial" panose="020B0604020202020204" pitchFamily="34" charset="0"/>
              <a:buChar char="•"/>
            </a:pPr>
            <a:r>
              <a:rPr lang="en-US" sz="1200" dirty="0" smtClean="0">
                <a:solidFill>
                  <a:schemeClr val="accent1">
                    <a:lumMod val="20000"/>
                    <a:lumOff val="80000"/>
                  </a:schemeClr>
                </a:solidFill>
              </a:rPr>
              <a:t>Output voltage</a:t>
            </a:r>
          </a:p>
          <a:p>
            <a:pPr marL="171450" indent="-171450">
              <a:buFont typeface="Arial" panose="020B0604020202020204" pitchFamily="34" charset="0"/>
              <a:buChar char="•"/>
            </a:pPr>
            <a:r>
              <a:rPr lang="en-US" sz="1200" dirty="0" smtClean="0">
                <a:solidFill>
                  <a:schemeClr val="accent1">
                    <a:lumMod val="20000"/>
                    <a:lumOff val="80000"/>
                  </a:schemeClr>
                </a:solidFill>
              </a:rPr>
              <a:t>Output current</a:t>
            </a:r>
          </a:p>
          <a:p>
            <a:pPr marL="171450" indent="-171450">
              <a:buFont typeface="Arial" panose="020B0604020202020204" pitchFamily="34" charset="0"/>
              <a:buChar char="•"/>
            </a:pPr>
            <a:r>
              <a:rPr lang="en-US" sz="1200" dirty="0" smtClean="0">
                <a:solidFill>
                  <a:schemeClr val="accent1">
                    <a:lumMod val="20000"/>
                    <a:lumOff val="80000"/>
                  </a:schemeClr>
                </a:solidFill>
              </a:rPr>
              <a:t>Peak current </a:t>
            </a:r>
          </a:p>
        </p:txBody>
      </p:sp>
      <p:pic>
        <p:nvPicPr>
          <p:cNvPr id="9" name="Picture 8"/>
          <p:cNvPicPr>
            <a:picLocks noChangeAspect="1"/>
          </p:cNvPicPr>
          <p:nvPr/>
        </p:nvPicPr>
        <p:blipFill>
          <a:blip r:embed="rId4"/>
          <a:stretch>
            <a:fillRect/>
          </a:stretch>
        </p:blipFill>
        <p:spPr>
          <a:xfrm>
            <a:off x="9046740" y="1700808"/>
            <a:ext cx="2086301" cy="391084"/>
          </a:xfrm>
          <a:prstGeom prst="rect">
            <a:avLst/>
          </a:prstGeom>
        </p:spPr>
      </p:pic>
      <p:pic>
        <p:nvPicPr>
          <p:cNvPr id="10" name="Picture 9"/>
          <p:cNvPicPr>
            <a:picLocks noChangeAspect="1"/>
          </p:cNvPicPr>
          <p:nvPr/>
        </p:nvPicPr>
        <p:blipFill>
          <a:blip r:embed="rId5"/>
          <a:stretch>
            <a:fillRect/>
          </a:stretch>
        </p:blipFill>
        <p:spPr>
          <a:xfrm>
            <a:off x="1053852" y="856783"/>
            <a:ext cx="2505075" cy="4162425"/>
          </a:xfrm>
          <a:prstGeom prst="rect">
            <a:avLst/>
          </a:prstGeom>
        </p:spPr>
      </p:pic>
    </p:spTree>
    <p:extLst>
      <p:ext uri="{BB962C8B-B14F-4D97-AF65-F5344CB8AC3E}">
        <p14:creationId xmlns:p14="http://schemas.microsoft.com/office/powerpoint/2010/main" val="2726189757"/>
      </p:ext>
    </p:extLst>
  </p:cSld>
  <p:clrMapOvr>
    <a:masterClrMapping/>
  </p:clrMapOvr>
  <p:timing>
    <p:tnLst>
      <p:par>
        <p:cTn id="1" dur="indefinite" restart="never" nodeType="tmRoot"/>
      </p:par>
    </p:tnLst>
  </p:timing>
</p:sld>
</file>

<file path=ppt/theme/theme1.xml><?xml version="1.0" encoding="utf-8"?>
<a:theme xmlns:a="http://schemas.openxmlformats.org/drawingml/2006/main" name="150707 TEMPLATE OMRON Automation and Safety">
  <a:themeElements>
    <a:clrScheme name="Omron Palette">
      <a:dk1>
        <a:srgbClr val="000000"/>
      </a:dk1>
      <a:lt1>
        <a:srgbClr val="FFFFFF"/>
      </a:lt1>
      <a:dk2>
        <a:srgbClr val="333333"/>
      </a:dk2>
      <a:lt2>
        <a:srgbClr val="58595B"/>
      </a:lt2>
      <a:accent1>
        <a:srgbClr val="0079C2"/>
      </a:accent1>
      <a:accent2>
        <a:srgbClr val="FF0000"/>
      </a:accent2>
      <a:accent3>
        <a:srgbClr val="33CC33"/>
      </a:accent3>
      <a:accent4>
        <a:srgbClr val="FF6600"/>
      </a:accent4>
      <a:accent5>
        <a:srgbClr val="7030A0"/>
      </a:accent5>
      <a:accent6>
        <a:srgbClr val="FFFF00"/>
      </a:accent6>
      <a:hlink>
        <a:srgbClr val="0079C2"/>
      </a:hlink>
      <a:folHlink>
        <a:srgbClr val="0079C2"/>
      </a:folHlink>
    </a:clrScheme>
    <a:fontScheme name="Omron Fonts">
      <a:majorFont>
        <a:latin typeface="Myriad Pro Light"/>
        <a:ea typeface=""/>
        <a:cs typeface=""/>
      </a:majorFont>
      <a:minorFont>
        <a:latin typeface="Myriad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lIns="45720" rIns="45720" rtlCol="0" anchor="ctr">
        <a:noAutofit/>
      </a:bodyPr>
      <a:lstStyle>
        <a:defPPr algn="ctr">
          <a:spcAft>
            <a:spcPts val="300"/>
          </a:spcAft>
          <a:defRPr dirty="0" smtClean="0">
            <a:latin typeface="Calibri" panose="020F0502020204030204" pitchFamily="34" charset="0"/>
          </a:defRPr>
        </a:defPPr>
      </a:lstStyle>
      <a:style>
        <a:lnRef idx="2">
          <a:schemeClr val="accent1"/>
        </a:lnRef>
        <a:fillRef idx="1">
          <a:schemeClr val="lt1"/>
        </a:fillRef>
        <a:effectRef idx="0">
          <a:schemeClr val="accent1"/>
        </a:effectRef>
        <a:fontRef idx="minor">
          <a:schemeClr val="dk1"/>
        </a:fontRef>
      </a:style>
    </a:spDef>
    <a:txDef>
      <a:spPr>
        <a:noFill/>
      </a:spPr>
      <a:bodyPr wrap="square" lIns="45720" rIns="45720" rtlCol="0" anchor="ctr" anchorCtr="0">
        <a:spAutoFit/>
      </a:bodyPr>
      <a:lstStyle>
        <a:defPPr algn="ctr">
          <a:spcAft>
            <a:spcPts val="300"/>
          </a:spcAft>
          <a:defRPr dirty="0" err="1" smtClean="0">
            <a:solidFill>
              <a:srgbClr val="4D4D4D"/>
            </a:solidFill>
            <a:latin typeface="Calibri" panose="020F0502020204030204" pitchFamily="34" charset="0"/>
          </a:defRPr>
        </a:defPPr>
      </a:lstStyle>
    </a:txDef>
  </a:objectDefaults>
  <a:extraClrSchemeLst/>
</a:theme>
</file>

<file path=ppt/theme/theme2.xml><?xml version="1.0" encoding="utf-8"?>
<a:theme xmlns:a="http://schemas.openxmlformats.org/drawingml/2006/main" name="1_150707 TEMPLATE OMRON Automation and Safety">
  <a:themeElements>
    <a:clrScheme name="Omron Palette">
      <a:dk1>
        <a:srgbClr val="000000"/>
      </a:dk1>
      <a:lt1>
        <a:srgbClr val="FFFFFF"/>
      </a:lt1>
      <a:dk2>
        <a:srgbClr val="333333"/>
      </a:dk2>
      <a:lt2>
        <a:srgbClr val="58595B"/>
      </a:lt2>
      <a:accent1>
        <a:srgbClr val="0079C2"/>
      </a:accent1>
      <a:accent2>
        <a:srgbClr val="FF0000"/>
      </a:accent2>
      <a:accent3>
        <a:srgbClr val="33CC33"/>
      </a:accent3>
      <a:accent4>
        <a:srgbClr val="FF6600"/>
      </a:accent4>
      <a:accent5>
        <a:srgbClr val="7030A0"/>
      </a:accent5>
      <a:accent6>
        <a:srgbClr val="FFFF00"/>
      </a:accent6>
      <a:hlink>
        <a:srgbClr val="0079C2"/>
      </a:hlink>
      <a:folHlink>
        <a:srgbClr val="0079C2"/>
      </a:folHlink>
    </a:clrScheme>
    <a:fontScheme name="Omron Fonts">
      <a:majorFont>
        <a:latin typeface="Myriad Pro Light"/>
        <a:ea typeface=""/>
        <a:cs typeface=""/>
      </a:majorFont>
      <a:minorFont>
        <a:latin typeface="Myriad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lIns="45720" rIns="45720" rtlCol="0" anchor="ctr">
        <a:noAutofit/>
      </a:bodyPr>
      <a:lstStyle>
        <a:defPPr algn="ctr">
          <a:spcAft>
            <a:spcPts val="300"/>
          </a:spcAft>
          <a:defRPr dirty="0" smtClean="0">
            <a:latin typeface="Calibri" panose="020F0502020204030204" pitchFamily="34" charset="0"/>
          </a:defRPr>
        </a:defPPr>
      </a:lstStyle>
      <a:style>
        <a:lnRef idx="2">
          <a:schemeClr val="accent1"/>
        </a:lnRef>
        <a:fillRef idx="1">
          <a:schemeClr val="lt1"/>
        </a:fillRef>
        <a:effectRef idx="0">
          <a:schemeClr val="accent1"/>
        </a:effectRef>
        <a:fontRef idx="minor">
          <a:schemeClr val="dk1"/>
        </a:fontRef>
      </a:style>
    </a:spDef>
    <a:txDef>
      <a:spPr>
        <a:noFill/>
      </a:spPr>
      <a:bodyPr wrap="square" lIns="45720" rIns="45720" rtlCol="0" anchor="ctr" anchorCtr="0">
        <a:spAutoFit/>
      </a:bodyPr>
      <a:lstStyle>
        <a:defPPr algn="ctr">
          <a:spcAft>
            <a:spcPts val="300"/>
          </a:spcAft>
          <a:defRPr dirty="0" err="1" smtClean="0">
            <a:solidFill>
              <a:srgbClr val="4D4D4D"/>
            </a:solidFill>
            <a:latin typeface="Calibri" panose="020F0502020204030204" pitchFamily="34" charset="0"/>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35545</TotalTime>
  <Words>2539</Words>
  <Application>Microsoft Office PowerPoint</Application>
  <PresentationFormat>Custom</PresentationFormat>
  <Paragraphs>364</Paragraphs>
  <Slides>24</Slides>
  <Notes>18</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24</vt:i4>
      </vt:variant>
    </vt:vector>
  </HeadingPairs>
  <TitlesOfParts>
    <vt:vector size="31" baseType="lpstr">
      <vt:lpstr>Arial</vt:lpstr>
      <vt:lpstr>Calibri</vt:lpstr>
      <vt:lpstr>Meiryo UI</vt:lpstr>
      <vt:lpstr>Myriad Pro</vt:lpstr>
      <vt:lpstr>Myriad Pro Light</vt:lpstr>
      <vt:lpstr>150707 TEMPLATE OMRON Automation and Safety</vt:lpstr>
      <vt:lpstr>1_150707 TEMPLATE OMRON Automation and Safety</vt:lpstr>
      <vt:lpstr>PowerPoint Presentation</vt:lpstr>
      <vt:lpstr>PowerPoint Presentation</vt:lpstr>
      <vt:lpstr>Agenda </vt:lpstr>
      <vt:lpstr>PowerPoint Presentation</vt:lpstr>
      <vt:lpstr>PowerPoint Presentation</vt:lpstr>
      <vt:lpstr>PowerPoint Presentation</vt:lpstr>
      <vt:lpstr>PowerPoint Presentation</vt:lpstr>
      <vt:lpstr>PowerPoint Presentation</vt:lpstr>
      <vt:lpstr>S8VK-X Power Supply</vt:lpstr>
      <vt:lpstr>PowerPoint Presentation</vt:lpstr>
      <vt:lpstr>PowerPoint Presentation</vt:lpstr>
      <vt:lpstr>PowerPoint Presentation</vt:lpstr>
      <vt:lpstr>PowerPoint Presentation</vt:lpstr>
      <vt:lpstr>PowerPoint Presentation</vt:lpstr>
      <vt:lpstr>PowerPoint Presentation</vt:lpstr>
      <vt:lpstr>K6PM Demo Video</vt:lpstr>
      <vt:lpstr>PowerPoint Presentation</vt:lpstr>
      <vt:lpstr>E2EW/ E2E NEXT/ E3AS Sensors</vt:lpstr>
      <vt:lpstr>PowerPoint Presentation</vt:lpstr>
      <vt:lpstr>F3SG-SR/PG Safety Light Curtains</vt:lpstr>
      <vt:lpstr>F3SG-SR with IO-Link</vt:lpstr>
      <vt:lpstr>F3SG-SR with IO-Link Demo</vt:lpstr>
      <vt:lpstr>PowerPoint Presentation</vt:lpstr>
      <vt:lpstr>PowerPoint Presentation</vt:lpstr>
    </vt:vector>
  </TitlesOfParts>
  <Company>Omron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Mike Hamoy</dc:creator>
  <cp:lastModifiedBy>Justin  Lantin / OEI</cp:lastModifiedBy>
  <cp:revision>23</cp:revision>
  <dcterms:modified xsi:type="dcterms:W3CDTF">2021-02-03T21:40:09Z</dcterms:modified>
</cp:coreProperties>
</file>